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14"/>
  </p:notesMasterIdLst>
  <p:handoutMasterIdLst>
    <p:handoutMasterId r:id="rId15"/>
  </p:handoutMasterIdLst>
  <p:sldIdLst>
    <p:sldId id="347" r:id="rId4"/>
    <p:sldId id="345" r:id="rId5"/>
    <p:sldId id="336" r:id="rId6"/>
    <p:sldId id="349" r:id="rId7"/>
    <p:sldId id="348" r:id="rId8"/>
    <p:sldId id="350" r:id="rId9"/>
    <p:sldId id="330" r:id="rId10"/>
    <p:sldId id="306" r:id="rId11"/>
    <p:sldId id="311" r:id="rId12"/>
    <p:sldId id="351" r:id="rId1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9"/>
    <p:restoredTop sz="94720"/>
  </p:normalViewPr>
  <p:slideViewPr>
    <p:cSldViewPr>
      <p:cViewPr varScale="1">
        <p:scale>
          <a:sx n="147" d="100"/>
          <a:sy n="147" d="100"/>
        </p:scale>
        <p:origin x="894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9/18/2023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9/18/2023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-Paper Titl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6041-A35C-A746-F938-724D8BADC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2448272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6440-DAD0-5C19-CDBB-EEB6F9B759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512" y="4500087"/>
            <a:ext cx="1584176" cy="396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TM-T1-01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6831739-5AF9-0910-93D4-793AE52AF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147"/>
            <a:ext cx="8351837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John Johnson, PE – Owner Company</a:t>
            </a:r>
          </a:p>
          <a:p>
            <a:pPr lvl="0"/>
            <a:r>
              <a:rPr lang="en-US" dirty="0"/>
              <a:t>James Jameson, PE – Engineering Company</a:t>
            </a:r>
          </a:p>
          <a:p>
            <a:pPr lvl="0"/>
            <a:r>
              <a:rPr lang="en-US" dirty="0"/>
              <a:t>Rich Richardson – Construction Company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1C5E7D-E841-D670-ED39-7BF62A8A0E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04369" y="4302324"/>
            <a:ext cx="2735262" cy="792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Image to Add Company Logo</a:t>
            </a:r>
          </a:p>
        </p:txBody>
      </p:sp>
    </p:spTree>
    <p:extLst>
      <p:ext uri="{BB962C8B-B14F-4D97-AF65-F5344CB8AC3E}">
        <p14:creationId xmlns:p14="http://schemas.microsoft.com/office/powerpoint/2010/main" val="445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and red sign with white text&#10;&#10;Description automatically generated">
            <a:extLst>
              <a:ext uri="{FF2B5EF4-FFF2-40B4-BE49-F238E27FC236}">
                <a16:creationId xmlns:a16="http://schemas.microsoft.com/office/drawing/2014/main" id="{E7B07DD7-CBA9-1705-5163-482918271B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30315"/>
            <a:ext cx="2107312" cy="7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 2024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7D65-96E8-A020-CA14-8FA06997E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7739A5-A04F-15D7-0D86-BD9CEC087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21786-0D42-43FC-72FE-02EA1382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257F79-D49D-CABF-D314-5085E3BBF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7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29CB4-013C-9DCA-EE0F-6368332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9CD31-9085-AB17-C1AC-41D951FA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8AD4FF-7B0C-A8B9-EAEB-0C18B22D1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600" y="1290078"/>
            <a:ext cx="444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2DA3-F1FA-3665-2C33-20AF7253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9908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684F5-B288-10C8-E050-5091CFA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1868A-3795-2924-3B71-F2C6645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35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9377F-B41A-C8A1-8C46-2D01D10B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</p:spTree>
    <p:extLst>
      <p:ext uri="{BB962C8B-B14F-4D97-AF65-F5344CB8AC3E}">
        <p14:creationId xmlns:p14="http://schemas.microsoft.com/office/powerpoint/2010/main" val="82358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B52570-4ED6-2FBD-4CD9-6B1AA5662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</p:spTree>
    <p:extLst>
      <p:ext uri="{BB962C8B-B14F-4D97-AF65-F5344CB8AC3E}">
        <p14:creationId xmlns:p14="http://schemas.microsoft.com/office/powerpoint/2010/main" val="41706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22258</TotalTime>
  <Words>38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Bank Gothic Light</vt:lpstr>
      <vt:lpstr>Calibri</vt:lpstr>
      <vt:lpstr>NASTT - Title - Logo</vt:lpstr>
      <vt:lpstr>Solid-Footer</vt:lpstr>
      <vt:lpstr>Solid-No Footer</vt:lpstr>
      <vt:lpstr>PowerPoint Presentation</vt:lpstr>
      <vt:lpstr>Slide Title</vt:lpstr>
      <vt:lpstr>Slide Title</vt:lpstr>
      <vt:lpstr>Topic Transition Slide</vt:lpstr>
      <vt:lpstr>Slide Title</vt:lpstr>
      <vt:lpstr>PowerPoint Presentation</vt:lpstr>
      <vt:lpstr>Slide Title</vt:lpstr>
      <vt:lpstr>PowerPoint Presentation</vt:lpstr>
      <vt:lpstr>Questions?</vt:lpstr>
      <vt:lpstr>PowerPoint Presentation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Michelle Hill</cp:lastModifiedBy>
  <cp:revision>116</cp:revision>
  <cp:lastPrinted>2014-02-26T15:49:17Z</cp:lastPrinted>
  <dcterms:created xsi:type="dcterms:W3CDTF">2006-01-31T13:31:43Z</dcterms:created>
  <dcterms:modified xsi:type="dcterms:W3CDTF">2023-09-18T14:30:38Z</dcterms:modified>
</cp:coreProperties>
</file>