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4" r:id="rId1"/>
    <p:sldMasterId id="2147483793" r:id="rId2"/>
    <p:sldMasterId id="2147483755" r:id="rId3"/>
  </p:sldMasterIdLst>
  <p:notesMasterIdLst>
    <p:notesMasterId r:id="rId14"/>
  </p:notesMasterIdLst>
  <p:handoutMasterIdLst>
    <p:handoutMasterId r:id="rId15"/>
  </p:handoutMasterIdLst>
  <p:sldIdLst>
    <p:sldId id="347" r:id="rId4"/>
    <p:sldId id="345" r:id="rId5"/>
    <p:sldId id="336" r:id="rId6"/>
    <p:sldId id="349" r:id="rId7"/>
    <p:sldId id="348" r:id="rId8"/>
    <p:sldId id="350" r:id="rId9"/>
    <p:sldId id="330" r:id="rId10"/>
    <p:sldId id="306" r:id="rId11"/>
    <p:sldId id="311" r:id="rId12"/>
    <p:sldId id="351" r:id="rId13"/>
  </p:sldIdLst>
  <p:sldSz cx="9144000" cy="514826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3D8D"/>
    <a:srgbClr val="002999"/>
    <a:srgbClr val="CFD7E7"/>
    <a:srgbClr val="E8E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68E0C7-A0F2-46FA-94F7-869D154F8E3F}" v="1" dt="2024-06-11T15:07:14.7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79"/>
    <p:restoredTop sz="94720"/>
  </p:normalViewPr>
  <p:slideViewPr>
    <p:cSldViewPr>
      <p:cViewPr varScale="1">
        <p:scale>
          <a:sx n="147" d="100"/>
          <a:sy n="147" d="100"/>
        </p:scale>
        <p:origin x="894" y="114"/>
      </p:cViewPr>
      <p:guideLst>
        <p:guide orient="horz" pos="162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50" d="100"/>
          <a:sy n="150" d="100"/>
        </p:scale>
        <p:origin x="1952" y="1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9E1D1F18-348F-2116-66F4-EB885761A0B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E92FFDBF-E48C-3707-D7B8-389C4C22343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E1D386-A3FF-B240-8614-E16726863DF7}" type="datetimeFigureOut">
              <a:rPr lang="en-US" altLang="en-US"/>
              <a:pPr>
                <a:defRPr/>
              </a:pPr>
              <a:t>6/11/2024</a:t>
            </a:fld>
            <a:endParaRPr lang="en-US" altLang="en-US"/>
          </a:p>
        </p:txBody>
      </p:sp>
      <p:sp>
        <p:nvSpPr>
          <p:cNvPr id="59396" name="Rectangle 4">
            <a:extLst>
              <a:ext uri="{FF2B5EF4-FFF2-40B4-BE49-F238E27FC236}">
                <a16:creationId xmlns:a16="http://schemas.microsoft.com/office/drawing/2014/main" id="{7A1EBC6C-F9C0-BC44-0019-FC0EFF47EEC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7" name="Rectangle 5">
            <a:extLst>
              <a:ext uri="{FF2B5EF4-FFF2-40B4-BE49-F238E27FC236}">
                <a16:creationId xmlns:a16="http://schemas.microsoft.com/office/drawing/2014/main" id="{32ECD9CD-80EB-62C2-45B7-391A43A952E6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31FE9F6-A1C5-A548-9F07-09ECB599B6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114BCE9-12B0-96C0-7160-8EB8FE9533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FC3175-5DD8-6DE5-9670-AE67DD99C15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D2E3229-3AF7-954B-B424-11B29E950F86}" type="datetimeFigureOut">
              <a:rPr lang="en-US" altLang="en-US"/>
              <a:pPr>
                <a:defRPr/>
              </a:pPr>
              <a:t>6/11/2024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9771F18-0F91-9832-8B0F-BE563A32C77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9935B43-E21A-BCA0-E155-5E9C19552B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88D1E1-75CF-95A8-34C9-3740D9458D4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55FEF1-8248-C4F7-E63E-F55241409C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AF31005-4E7E-1646-A895-3565732728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-Paper Title -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36041-A35C-A746-F938-724D8BADC8C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2448272"/>
          </a:xfrm>
          <a:prstGeom prst="rect">
            <a:avLst/>
          </a:prstGeom>
        </p:spPr>
        <p:txBody>
          <a:bodyPr anchor="ctr"/>
          <a:lstStyle>
            <a:lvl1pPr algn="ctr">
              <a:defRPr sz="5400"/>
            </a:lvl1pPr>
          </a:lstStyle>
          <a:p>
            <a:r>
              <a:rPr lang="en-US" dirty="0"/>
              <a:t>Paper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B36440-DAD0-5C19-CDBB-EEB6F9B759F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9512" y="4500087"/>
            <a:ext cx="1584176" cy="39663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TM-T1-01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B6831739-5AF9-0910-93D4-793AE52AFF0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8313" y="2718147"/>
            <a:ext cx="8351837" cy="1440161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indent="0">
              <a:buFontTx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John Johnson, PE – Owner Company</a:t>
            </a:r>
          </a:p>
          <a:p>
            <a:pPr lvl="0"/>
            <a:r>
              <a:rPr lang="en-US" dirty="0"/>
              <a:t>James Jameson, PE – Engineering Company</a:t>
            </a:r>
          </a:p>
          <a:p>
            <a:pPr lvl="0"/>
            <a:r>
              <a:rPr lang="en-US" dirty="0"/>
              <a:t>Rich Richardson – Construction Company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61C5E7D-E841-D670-ED39-7BF62A8A0E7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204369" y="4302324"/>
            <a:ext cx="2735262" cy="79216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on Image to Add Company Logo</a:t>
            </a:r>
          </a:p>
        </p:txBody>
      </p:sp>
    </p:spTree>
    <p:extLst>
      <p:ext uri="{BB962C8B-B14F-4D97-AF65-F5344CB8AC3E}">
        <p14:creationId xmlns:p14="http://schemas.microsoft.com/office/powerpoint/2010/main" val="44548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045DD2-850A-E4F8-7A3C-9ED153927B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956048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334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Transition Title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1D094-4384-92BD-EA56-0D3800ABE7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3563069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Transition Titl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1D094-4384-92BD-EA56-0D3800ABE7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406360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3311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olid-Footer-Gray-Blank Slid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38555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Gray-Photo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AC1B791-1888-8E6C-FCAE-C868A0E176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12" y="0"/>
            <a:ext cx="9144000" cy="495039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261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Gray-Transition Title-Blu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69539-8998-4E0A-8A71-4A991CA299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4877041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Gray-Transition Title-Black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69539-8998-4E0A-8A71-4A991CA299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35795958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olid-Footer-Black-Blank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35919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lack-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BE80662B-9B66-05FF-17E5-1724671BA0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12" y="-1"/>
            <a:ext cx="9144000" cy="51482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226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ullet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4011"/>
            <a:ext cx="8229600" cy="3397616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rgbClr val="143D8D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rgbClr val="143D8D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7286741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lack-Transition Title-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6C38C-FDEF-F098-23E6-1674340D28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24961944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ullet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4011"/>
            <a:ext cx="8229600" cy="3397616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rgbClr val="143D8D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rgbClr val="143D8D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4007549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ullet-Titl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4011"/>
            <a:ext cx="8229600" cy="3397616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300590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ullet-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90078"/>
            <a:ext cx="4572000" cy="36576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rgbClr val="143D8D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rgbClr val="143D8D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F002ADC-C9D2-EA15-DA1A-78205976A3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4600" y="1290077"/>
            <a:ext cx="4449400" cy="385818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3795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ullet-Squar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90078"/>
            <a:ext cx="4572000" cy="36576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F002ADC-C9D2-EA15-DA1A-78205976A3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4600" y="1290077"/>
            <a:ext cx="4449400" cy="385818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3507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ullet-Circle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FB4712E-A59A-86BB-A889-21835A090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77987"/>
            <a:ext cx="4572000" cy="3657600"/>
          </a:xfrm>
          <a:prstGeom prst="rect">
            <a:avLst/>
          </a:prstGeom>
          <a:noFill/>
        </p:spPr>
        <p:txBody>
          <a:bodyPr/>
          <a:lstStyle>
            <a:lvl1pPr>
              <a:defRPr sz="3600">
                <a:solidFill>
                  <a:srgbClr val="143D8D"/>
                </a:solidFill>
              </a:defRPr>
            </a:lvl1pPr>
            <a:lvl2pPr>
              <a:defRPr sz="3200">
                <a:solidFill>
                  <a:srgbClr val="143D8D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2EE10D1-BF9D-B3B9-827B-9112AA1E3E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79C89FA1-2EA7-B439-C430-52D0CDD508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74053" y="831937"/>
            <a:ext cx="4772853" cy="4313898"/>
          </a:xfrm>
          <a:custGeom>
            <a:avLst/>
            <a:gdLst>
              <a:gd name="connsiteX0" fmla="*/ 5256584 w 5256584"/>
              <a:gd name="connsiteY0" fmla="*/ 5256584 h 5256584"/>
              <a:gd name="connsiteX1" fmla="*/ 0 w 5256584"/>
              <a:gd name="connsiteY1" fmla="*/ 2628292 h 5256584"/>
              <a:gd name="connsiteX2" fmla="*/ 5256584 w 5256584"/>
              <a:gd name="connsiteY2" fmla="*/ 0 h 5256584"/>
              <a:gd name="connsiteX3" fmla="*/ 5256584 w 5256584"/>
              <a:gd name="connsiteY3" fmla="*/ 5256584 h 5256584"/>
              <a:gd name="connsiteX0" fmla="*/ 4484856 w 5256584"/>
              <a:gd name="connsiteY0" fmla="*/ 4134660 h 4134660"/>
              <a:gd name="connsiteX1" fmla="*/ 0 w 5256584"/>
              <a:gd name="connsiteY1" fmla="*/ 2628292 h 4134660"/>
              <a:gd name="connsiteX2" fmla="*/ 5256584 w 5256584"/>
              <a:gd name="connsiteY2" fmla="*/ 0 h 4134660"/>
              <a:gd name="connsiteX3" fmla="*/ 4484856 w 5256584"/>
              <a:gd name="connsiteY3" fmla="*/ 4134660 h 4134660"/>
              <a:gd name="connsiteX0" fmla="*/ 4484856 w 4504311"/>
              <a:gd name="connsiteY0" fmla="*/ 4056838 h 4056838"/>
              <a:gd name="connsiteX1" fmla="*/ 0 w 4504311"/>
              <a:gd name="connsiteY1" fmla="*/ 2550470 h 4056838"/>
              <a:gd name="connsiteX2" fmla="*/ 4504311 w 4504311"/>
              <a:gd name="connsiteY2" fmla="*/ 0 h 4056838"/>
              <a:gd name="connsiteX3" fmla="*/ 4484856 w 4504311"/>
              <a:gd name="connsiteY3" fmla="*/ 4056838 h 4056838"/>
              <a:gd name="connsiteX0" fmla="*/ 4484856 w 4648771"/>
              <a:gd name="connsiteY0" fmla="*/ 4060826 h 4060826"/>
              <a:gd name="connsiteX1" fmla="*/ 0 w 4648771"/>
              <a:gd name="connsiteY1" fmla="*/ 2554458 h 4060826"/>
              <a:gd name="connsiteX2" fmla="*/ 4504311 w 4648771"/>
              <a:gd name="connsiteY2" fmla="*/ 3988 h 4060826"/>
              <a:gd name="connsiteX3" fmla="*/ 4478639 w 4648771"/>
              <a:gd name="connsiteY3" fmla="*/ 1975827 h 4060826"/>
              <a:gd name="connsiteX4" fmla="*/ 4484856 w 4648771"/>
              <a:gd name="connsiteY4" fmla="*/ 4060826 h 4060826"/>
              <a:gd name="connsiteX0" fmla="*/ 4484856 w 4648771"/>
              <a:gd name="connsiteY0" fmla="*/ 4060826 h 4060826"/>
              <a:gd name="connsiteX1" fmla="*/ 0 w 4648771"/>
              <a:gd name="connsiteY1" fmla="*/ 2554458 h 4060826"/>
              <a:gd name="connsiteX2" fmla="*/ 4504311 w 4648771"/>
              <a:gd name="connsiteY2" fmla="*/ 3988 h 4060826"/>
              <a:gd name="connsiteX3" fmla="*/ 4478639 w 4648771"/>
              <a:gd name="connsiteY3" fmla="*/ 1975827 h 4060826"/>
              <a:gd name="connsiteX4" fmla="*/ 4484856 w 4648771"/>
              <a:gd name="connsiteY4" fmla="*/ 4060826 h 4060826"/>
              <a:gd name="connsiteX0" fmla="*/ 4484856 w 4632724"/>
              <a:gd name="connsiteY0" fmla="*/ 4109474 h 4109474"/>
              <a:gd name="connsiteX1" fmla="*/ 0 w 4632724"/>
              <a:gd name="connsiteY1" fmla="*/ 2603106 h 4109474"/>
              <a:gd name="connsiteX2" fmla="*/ 4504311 w 4632724"/>
              <a:gd name="connsiteY2" fmla="*/ 52636 h 4109474"/>
              <a:gd name="connsiteX3" fmla="*/ 4478639 w 4632724"/>
              <a:gd name="connsiteY3" fmla="*/ 2024475 h 4109474"/>
              <a:gd name="connsiteX4" fmla="*/ 4484856 w 4632724"/>
              <a:gd name="connsiteY4" fmla="*/ 4109474 h 4109474"/>
              <a:gd name="connsiteX0" fmla="*/ 4484856 w 4504324"/>
              <a:gd name="connsiteY0" fmla="*/ 4109474 h 4109474"/>
              <a:gd name="connsiteX1" fmla="*/ 0 w 4504324"/>
              <a:gd name="connsiteY1" fmla="*/ 2603106 h 4109474"/>
              <a:gd name="connsiteX2" fmla="*/ 4504311 w 4504324"/>
              <a:gd name="connsiteY2" fmla="*/ 52636 h 4109474"/>
              <a:gd name="connsiteX3" fmla="*/ 4478639 w 4504324"/>
              <a:gd name="connsiteY3" fmla="*/ 2024475 h 4109474"/>
              <a:gd name="connsiteX4" fmla="*/ 4484856 w 4504324"/>
              <a:gd name="connsiteY4" fmla="*/ 4109474 h 4109474"/>
              <a:gd name="connsiteX0" fmla="*/ 4484856 w 4504324"/>
              <a:gd name="connsiteY0" fmla="*/ 4109474 h 4109474"/>
              <a:gd name="connsiteX1" fmla="*/ 0 w 4504324"/>
              <a:gd name="connsiteY1" fmla="*/ 2603106 h 4109474"/>
              <a:gd name="connsiteX2" fmla="*/ 4504311 w 4504324"/>
              <a:gd name="connsiteY2" fmla="*/ 52636 h 4109474"/>
              <a:gd name="connsiteX3" fmla="*/ 4478639 w 4504324"/>
              <a:gd name="connsiteY3" fmla="*/ 2024475 h 4109474"/>
              <a:gd name="connsiteX4" fmla="*/ 4484856 w 4504324"/>
              <a:gd name="connsiteY4" fmla="*/ 4109474 h 4109474"/>
              <a:gd name="connsiteX0" fmla="*/ 4484856 w 4504324"/>
              <a:gd name="connsiteY0" fmla="*/ 4056838 h 4056838"/>
              <a:gd name="connsiteX1" fmla="*/ 0 w 4504324"/>
              <a:gd name="connsiteY1" fmla="*/ 2550470 h 4056838"/>
              <a:gd name="connsiteX2" fmla="*/ 4504311 w 4504324"/>
              <a:gd name="connsiteY2" fmla="*/ 0 h 4056838"/>
              <a:gd name="connsiteX3" fmla="*/ 4478639 w 4504324"/>
              <a:gd name="connsiteY3" fmla="*/ 1971839 h 4056838"/>
              <a:gd name="connsiteX4" fmla="*/ 4484856 w 4504324"/>
              <a:gd name="connsiteY4" fmla="*/ 4056838 h 4056838"/>
              <a:gd name="connsiteX0" fmla="*/ 4484856 w 4486657"/>
              <a:gd name="connsiteY0" fmla="*/ 4056838 h 4056838"/>
              <a:gd name="connsiteX1" fmla="*/ 0 w 4486657"/>
              <a:gd name="connsiteY1" fmla="*/ 2550470 h 4056838"/>
              <a:gd name="connsiteX2" fmla="*/ 4471886 w 4486657"/>
              <a:gd name="connsiteY2" fmla="*/ 0 h 4056838"/>
              <a:gd name="connsiteX3" fmla="*/ 4478639 w 4486657"/>
              <a:gd name="connsiteY3" fmla="*/ 1971839 h 4056838"/>
              <a:gd name="connsiteX4" fmla="*/ 4484856 w 4486657"/>
              <a:gd name="connsiteY4" fmla="*/ 4056838 h 4056838"/>
              <a:gd name="connsiteX0" fmla="*/ 3829860 w 3831661"/>
              <a:gd name="connsiteY0" fmla="*/ 4093174 h 4093174"/>
              <a:gd name="connsiteX1" fmla="*/ 0 w 3831661"/>
              <a:gd name="connsiteY1" fmla="*/ 1023896 h 4093174"/>
              <a:gd name="connsiteX2" fmla="*/ 3816890 w 3831661"/>
              <a:gd name="connsiteY2" fmla="*/ 36336 h 4093174"/>
              <a:gd name="connsiteX3" fmla="*/ 3823643 w 3831661"/>
              <a:gd name="connsiteY3" fmla="*/ 2008175 h 4093174"/>
              <a:gd name="connsiteX4" fmla="*/ 3829860 w 3831661"/>
              <a:gd name="connsiteY4" fmla="*/ 4093174 h 4093174"/>
              <a:gd name="connsiteX0" fmla="*/ 4363801 w 4365602"/>
              <a:gd name="connsiteY0" fmla="*/ 4093174 h 4093174"/>
              <a:gd name="connsiteX1" fmla="*/ 533941 w 4365602"/>
              <a:gd name="connsiteY1" fmla="*/ 1023896 h 4093174"/>
              <a:gd name="connsiteX2" fmla="*/ 4350831 w 4365602"/>
              <a:gd name="connsiteY2" fmla="*/ 36336 h 4093174"/>
              <a:gd name="connsiteX3" fmla="*/ 4357584 w 4365602"/>
              <a:gd name="connsiteY3" fmla="*/ 2008175 h 4093174"/>
              <a:gd name="connsiteX4" fmla="*/ 4363801 w 4365602"/>
              <a:gd name="connsiteY4" fmla="*/ 4093174 h 4093174"/>
              <a:gd name="connsiteX0" fmla="*/ 4581539 w 4583340"/>
              <a:gd name="connsiteY0" fmla="*/ 4093174 h 4093174"/>
              <a:gd name="connsiteX1" fmla="*/ 505245 w 4583340"/>
              <a:gd name="connsiteY1" fmla="*/ 1023896 h 4093174"/>
              <a:gd name="connsiteX2" fmla="*/ 4568569 w 4583340"/>
              <a:gd name="connsiteY2" fmla="*/ 36336 h 4093174"/>
              <a:gd name="connsiteX3" fmla="*/ 4575322 w 4583340"/>
              <a:gd name="connsiteY3" fmla="*/ 2008175 h 4093174"/>
              <a:gd name="connsiteX4" fmla="*/ 4581539 w 4583340"/>
              <a:gd name="connsiteY4" fmla="*/ 4093174 h 4093174"/>
              <a:gd name="connsiteX0" fmla="*/ 4581539 w 4583340"/>
              <a:gd name="connsiteY0" fmla="*/ 4292557 h 4292557"/>
              <a:gd name="connsiteX1" fmla="*/ 505245 w 4583340"/>
              <a:gd name="connsiteY1" fmla="*/ 1223279 h 4292557"/>
              <a:gd name="connsiteX2" fmla="*/ 4568569 w 4583340"/>
              <a:gd name="connsiteY2" fmla="*/ 235719 h 4292557"/>
              <a:gd name="connsiteX3" fmla="*/ 4575322 w 4583340"/>
              <a:gd name="connsiteY3" fmla="*/ 2207558 h 4292557"/>
              <a:gd name="connsiteX4" fmla="*/ 4581539 w 4583340"/>
              <a:gd name="connsiteY4" fmla="*/ 4292557 h 4292557"/>
              <a:gd name="connsiteX0" fmla="*/ 4581539 w 4588055"/>
              <a:gd name="connsiteY0" fmla="*/ 4259459 h 4259459"/>
              <a:gd name="connsiteX1" fmla="*/ 505245 w 4588055"/>
              <a:gd name="connsiteY1" fmla="*/ 1190181 h 4259459"/>
              <a:gd name="connsiteX2" fmla="*/ 4588025 w 4588055"/>
              <a:gd name="connsiteY2" fmla="*/ 273957 h 4259459"/>
              <a:gd name="connsiteX3" fmla="*/ 4575322 w 4588055"/>
              <a:gd name="connsiteY3" fmla="*/ 2174460 h 4259459"/>
              <a:gd name="connsiteX4" fmla="*/ 4581539 w 4588055"/>
              <a:gd name="connsiteY4" fmla="*/ 4259459 h 4259459"/>
              <a:gd name="connsiteX0" fmla="*/ 4581539 w 4588055"/>
              <a:gd name="connsiteY0" fmla="*/ 4329336 h 4329336"/>
              <a:gd name="connsiteX1" fmla="*/ 505245 w 4588055"/>
              <a:gd name="connsiteY1" fmla="*/ 1260058 h 4329336"/>
              <a:gd name="connsiteX2" fmla="*/ 4588025 w 4588055"/>
              <a:gd name="connsiteY2" fmla="*/ 343834 h 4329336"/>
              <a:gd name="connsiteX3" fmla="*/ 4575322 w 4588055"/>
              <a:gd name="connsiteY3" fmla="*/ 2244337 h 4329336"/>
              <a:gd name="connsiteX4" fmla="*/ 4581539 w 4588055"/>
              <a:gd name="connsiteY4" fmla="*/ 4329336 h 4329336"/>
              <a:gd name="connsiteX0" fmla="*/ 4564247 w 4590218"/>
              <a:gd name="connsiteY0" fmla="*/ 4335821 h 4335821"/>
              <a:gd name="connsiteX1" fmla="*/ 507408 w 4590218"/>
              <a:gd name="connsiteY1" fmla="*/ 1260058 h 4335821"/>
              <a:gd name="connsiteX2" fmla="*/ 4590188 w 4590218"/>
              <a:gd name="connsiteY2" fmla="*/ 343834 h 4335821"/>
              <a:gd name="connsiteX3" fmla="*/ 4577485 w 4590218"/>
              <a:gd name="connsiteY3" fmla="*/ 2244337 h 4335821"/>
              <a:gd name="connsiteX4" fmla="*/ 4564247 w 4590218"/>
              <a:gd name="connsiteY4" fmla="*/ 4335821 h 4335821"/>
              <a:gd name="connsiteX0" fmla="*/ 4564247 w 5086099"/>
              <a:gd name="connsiteY0" fmla="*/ 4335821 h 4335821"/>
              <a:gd name="connsiteX1" fmla="*/ 507408 w 5086099"/>
              <a:gd name="connsiteY1" fmla="*/ 1260058 h 4335821"/>
              <a:gd name="connsiteX2" fmla="*/ 4590188 w 5086099"/>
              <a:gd name="connsiteY2" fmla="*/ 343834 h 4335821"/>
              <a:gd name="connsiteX3" fmla="*/ 4564247 w 5086099"/>
              <a:gd name="connsiteY3" fmla="*/ 4335821 h 4335821"/>
              <a:gd name="connsiteX0" fmla="*/ 4564247 w 4891070"/>
              <a:gd name="connsiteY0" fmla="*/ 4335821 h 4335821"/>
              <a:gd name="connsiteX1" fmla="*/ 507408 w 4891070"/>
              <a:gd name="connsiteY1" fmla="*/ 1260058 h 4335821"/>
              <a:gd name="connsiteX2" fmla="*/ 4590188 w 4891070"/>
              <a:gd name="connsiteY2" fmla="*/ 343834 h 4335821"/>
              <a:gd name="connsiteX3" fmla="*/ 4564247 w 4891070"/>
              <a:gd name="connsiteY3" fmla="*/ 4335821 h 4335821"/>
              <a:gd name="connsiteX0" fmla="*/ 4575775 w 4893015"/>
              <a:gd name="connsiteY0" fmla="*/ 4335821 h 4335821"/>
              <a:gd name="connsiteX1" fmla="*/ 505965 w 4893015"/>
              <a:gd name="connsiteY1" fmla="*/ 1260058 h 4335821"/>
              <a:gd name="connsiteX2" fmla="*/ 4588745 w 4893015"/>
              <a:gd name="connsiteY2" fmla="*/ 343834 h 4335821"/>
              <a:gd name="connsiteX3" fmla="*/ 4575775 w 4893015"/>
              <a:gd name="connsiteY3" fmla="*/ 4335821 h 4335821"/>
              <a:gd name="connsiteX0" fmla="*/ 4575775 w 4590946"/>
              <a:gd name="connsiteY0" fmla="*/ 4335821 h 4335821"/>
              <a:gd name="connsiteX1" fmla="*/ 505965 w 4590946"/>
              <a:gd name="connsiteY1" fmla="*/ 1260058 h 4335821"/>
              <a:gd name="connsiteX2" fmla="*/ 4588745 w 4590946"/>
              <a:gd name="connsiteY2" fmla="*/ 343834 h 4335821"/>
              <a:gd name="connsiteX3" fmla="*/ 4575775 w 4590946"/>
              <a:gd name="connsiteY3" fmla="*/ 4335821 h 4335821"/>
              <a:gd name="connsiteX0" fmla="*/ 4591835 w 4607006"/>
              <a:gd name="connsiteY0" fmla="*/ 4335821 h 4482004"/>
              <a:gd name="connsiteX1" fmla="*/ 500001 w 4607006"/>
              <a:gd name="connsiteY1" fmla="*/ 3392202 h 4482004"/>
              <a:gd name="connsiteX2" fmla="*/ 522025 w 4607006"/>
              <a:gd name="connsiteY2" fmla="*/ 1260058 h 4482004"/>
              <a:gd name="connsiteX3" fmla="*/ 4604805 w 4607006"/>
              <a:gd name="connsiteY3" fmla="*/ 343834 h 4482004"/>
              <a:gd name="connsiteX4" fmla="*/ 4591835 w 4607006"/>
              <a:gd name="connsiteY4" fmla="*/ 4335821 h 4482004"/>
              <a:gd name="connsiteX0" fmla="*/ 4938714 w 4953885"/>
              <a:gd name="connsiteY0" fmla="*/ 4335821 h 4704235"/>
              <a:gd name="connsiteX1" fmla="*/ 308616 w 4953885"/>
              <a:gd name="connsiteY1" fmla="*/ 4306602 h 4704235"/>
              <a:gd name="connsiteX2" fmla="*/ 868904 w 4953885"/>
              <a:gd name="connsiteY2" fmla="*/ 1260058 h 4704235"/>
              <a:gd name="connsiteX3" fmla="*/ 4951684 w 4953885"/>
              <a:gd name="connsiteY3" fmla="*/ 343834 h 4704235"/>
              <a:gd name="connsiteX4" fmla="*/ 4938714 w 4953885"/>
              <a:gd name="connsiteY4" fmla="*/ 4335821 h 4704235"/>
              <a:gd name="connsiteX0" fmla="*/ 4938714 w 4953885"/>
              <a:gd name="connsiteY0" fmla="*/ 4335821 h 4555724"/>
              <a:gd name="connsiteX1" fmla="*/ 308616 w 4953885"/>
              <a:gd name="connsiteY1" fmla="*/ 4306602 h 4555724"/>
              <a:gd name="connsiteX2" fmla="*/ 868904 w 4953885"/>
              <a:gd name="connsiteY2" fmla="*/ 1260058 h 4555724"/>
              <a:gd name="connsiteX3" fmla="*/ 4951684 w 4953885"/>
              <a:gd name="connsiteY3" fmla="*/ 343834 h 4555724"/>
              <a:gd name="connsiteX4" fmla="*/ 4938714 w 4953885"/>
              <a:gd name="connsiteY4" fmla="*/ 4335821 h 4555724"/>
              <a:gd name="connsiteX0" fmla="*/ 4928929 w 4944100"/>
              <a:gd name="connsiteY0" fmla="*/ 4335821 h 4562285"/>
              <a:gd name="connsiteX1" fmla="*/ 311801 w 4944100"/>
              <a:gd name="connsiteY1" fmla="*/ 4332542 h 4562285"/>
              <a:gd name="connsiteX2" fmla="*/ 859119 w 4944100"/>
              <a:gd name="connsiteY2" fmla="*/ 1260058 h 4562285"/>
              <a:gd name="connsiteX3" fmla="*/ 4941899 w 4944100"/>
              <a:gd name="connsiteY3" fmla="*/ 343834 h 4562285"/>
              <a:gd name="connsiteX4" fmla="*/ 4928929 w 4944100"/>
              <a:gd name="connsiteY4" fmla="*/ 4335821 h 4562285"/>
              <a:gd name="connsiteX0" fmla="*/ 4928929 w 4944100"/>
              <a:gd name="connsiteY0" fmla="*/ 4335821 h 4335821"/>
              <a:gd name="connsiteX1" fmla="*/ 311801 w 4944100"/>
              <a:gd name="connsiteY1" fmla="*/ 4332542 h 4335821"/>
              <a:gd name="connsiteX2" fmla="*/ 859119 w 4944100"/>
              <a:gd name="connsiteY2" fmla="*/ 1260058 h 4335821"/>
              <a:gd name="connsiteX3" fmla="*/ 4941899 w 4944100"/>
              <a:gd name="connsiteY3" fmla="*/ 343834 h 4335821"/>
              <a:gd name="connsiteX4" fmla="*/ 4928929 w 4944100"/>
              <a:gd name="connsiteY4" fmla="*/ 4335821 h 4335821"/>
              <a:gd name="connsiteX0" fmla="*/ 4790695 w 4805866"/>
              <a:gd name="connsiteY0" fmla="*/ 4335821 h 4335821"/>
              <a:gd name="connsiteX1" fmla="*/ 173567 w 4805866"/>
              <a:gd name="connsiteY1" fmla="*/ 4332542 h 4335821"/>
              <a:gd name="connsiteX2" fmla="*/ 720885 w 4805866"/>
              <a:gd name="connsiteY2" fmla="*/ 1260058 h 4335821"/>
              <a:gd name="connsiteX3" fmla="*/ 4803665 w 4805866"/>
              <a:gd name="connsiteY3" fmla="*/ 343834 h 4335821"/>
              <a:gd name="connsiteX4" fmla="*/ 4790695 w 4805866"/>
              <a:gd name="connsiteY4" fmla="*/ 4335821 h 4335821"/>
              <a:gd name="connsiteX0" fmla="*/ 4801914 w 4817085"/>
              <a:gd name="connsiteY0" fmla="*/ 4335821 h 4335821"/>
              <a:gd name="connsiteX1" fmla="*/ 184786 w 4817085"/>
              <a:gd name="connsiteY1" fmla="*/ 4332542 h 4335821"/>
              <a:gd name="connsiteX2" fmla="*/ 732104 w 4817085"/>
              <a:gd name="connsiteY2" fmla="*/ 1260058 h 4335821"/>
              <a:gd name="connsiteX3" fmla="*/ 4814884 w 4817085"/>
              <a:gd name="connsiteY3" fmla="*/ 343834 h 4335821"/>
              <a:gd name="connsiteX4" fmla="*/ 4801914 w 4817085"/>
              <a:gd name="connsiteY4" fmla="*/ 4335821 h 4335821"/>
              <a:gd name="connsiteX0" fmla="*/ 4801914 w 4817085"/>
              <a:gd name="connsiteY0" fmla="*/ 4323501 h 4323501"/>
              <a:gd name="connsiteX1" fmla="*/ 184786 w 4817085"/>
              <a:gd name="connsiteY1" fmla="*/ 4320222 h 4323501"/>
              <a:gd name="connsiteX2" fmla="*/ 732104 w 4817085"/>
              <a:gd name="connsiteY2" fmla="*/ 1247738 h 4323501"/>
              <a:gd name="connsiteX3" fmla="*/ 4814884 w 4817085"/>
              <a:gd name="connsiteY3" fmla="*/ 331514 h 4323501"/>
              <a:gd name="connsiteX4" fmla="*/ 4801914 w 4817085"/>
              <a:gd name="connsiteY4" fmla="*/ 4323501 h 4323501"/>
              <a:gd name="connsiteX0" fmla="*/ 4801914 w 4817085"/>
              <a:gd name="connsiteY0" fmla="*/ 4256637 h 4256637"/>
              <a:gd name="connsiteX1" fmla="*/ 184786 w 4817085"/>
              <a:gd name="connsiteY1" fmla="*/ 4253358 h 4256637"/>
              <a:gd name="connsiteX2" fmla="*/ 732104 w 4817085"/>
              <a:gd name="connsiteY2" fmla="*/ 1180874 h 4256637"/>
              <a:gd name="connsiteX3" fmla="*/ 4814884 w 4817085"/>
              <a:gd name="connsiteY3" fmla="*/ 407322 h 4256637"/>
              <a:gd name="connsiteX4" fmla="*/ 4801914 w 4817085"/>
              <a:gd name="connsiteY4" fmla="*/ 4256637 h 4256637"/>
              <a:gd name="connsiteX0" fmla="*/ 4801914 w 4817085"/>
              <a:gd name="connsiteY0" fmla="*/ 4332851 h 4332851"/>
              <a:gd name="connsiteX1" fmla="*/ 184786 w 4817085"/>
              <a:gd name="connsiteY1" fmla="*/ 4329572 h 4332851"/>
              <a:gd name="connsiteX2" fmla="*/ 732104 w 4817085"/>
              <a:gd name="connsiteY2" fmla="*/ 1257088 h 4332851"/>
              <a:gd name="connsiteX3" fmla="*/ 4814884 w 4817085"/>
              <a:gd name="connsiteY3" fmla="*/ 483536 h 4332851"/>
              <a:gd name="connsiteX4" fmla="*/ 4801914 w 4817085"/>
              <a:gd name="connsiteY4" fmla="*/ 4332851 h 4332851"/>
              <a:gd name="connsiteX0" fmla="*/ 4818149 w 4833320"/>
              <a:gd name="connsiteY0" fmla="*/ 4342987 h 4342987"/>
              <a:gd name="connsiteX1" fmla="*/ 201021 w 4833320"/>
              <a:gd name="connsiteY1" fmla="*/ 4339708 h 4342987"/>
              <a:gd name="connsiteX2" fmla="*/ 689973 w 4833320"/>
              <a:gd name="connsiteY2" fmla="*/ 1247768 h 4342987"/>
              <a:gd name="connsiteX3" fmla="*/ 4831119 w 4833320"/>
              <a:gd name="connsiteY3" fmla="*/ 493672 h 4342987"/>
              <a:gd name="connsiteX4" fmla="*/ 4818149 w 4833320"/>
              <a:gd name="connsiteY4" fmla="*/ 4342987 h 4342987"/>
              <a:gd name="connsiteX0" fmla="*/ 4818149 w 4833320"/>
              <a:gd name="connsiteY0" fmla="*/ 4310645 h 4310645"/>
              <a:gd name="connsiteX1" fmla="*/ 201021 w 4833320"/>
              <a:gd name="connsiteY1" fmla="*/ 4307366 h 4310645"/>
              <a:gd name="connsiteX2" fmla="*/ 689973 w 4833320"/>
              <a:gd name="connsiteY2" fmla="*/ 1215426 h 4310645"/>
              <a:gd name="connsiteX3" fmla="*/ 4831119 w 4833320"/>
              <a:gd name="connsiteY3" fmla="*/ 461330 h 4310645"/>
              <a:gd name="connsiteX4" fmla="*/ 4818149 w 4833320"/>
              <a:gd name="connsiteY4" fmla="*/ 4310645 h 4310645"/>
              <a:gd name="connsiteX0" fmla="*/ 4818149 w 4833320"/>
              <a:gd name="connsiteY0" fmla="*/ 4310645 h 4310645"/>
              <a:gd name="connsiteX1" fmla="*/ 201021 w 4833320"/>
              <a:gd name="connsiteY1" fmla="*/ 4307366 h 4310645"/>
              <a:gd name="connsiteX2" fmla="*/ 689973 w 4833320"/>
              <a:gd name="connsiteY2" fmla="*/ 1215426 h 4310645"/>
              <a:gd name="connsiteX3" fmla="*/ 4831119 w 4833320"/>
              <a:gd name="connsiteY3" fmla="*/ 461330 h 4310645"/>
              <a:gd name="connsiteX4" fmla="*/ 4818149 w 4833320"/>
              <a:gd name="connsiteY4" fmla="*/ 4310645 h 4310645"/>
              <a:gd name="connsiteX0" fmla="*/ 4756708 w 4771879"/>
              <a:gd name="connsiteY0" fmla="*/ 4310645 h 4327732"/>
              <a:gd name="connsiteX1" fmla="*/ 230372 w 4771879"/>
              <a:gd name="connsiteY1" fmla="*/ 4326821 h 4327732"/>
              <a:gd name="connsiteX2" fmla="*/ 628532 w 4771879"/>
              <a:gd name="connsiteY2" fmla="*/ 1215426 h 4327732"/>
              <a:gd name="connsiteX3" fmla="*/ 4769678 w 4771879"/>
              <a:gd name="connsiteY3" fmla="*/ 461330 h 4327732"/>
              <a:gd name="connsiteX4" fmla="*/ 4756708 w 4771879"/>
              <a:gd name="connsiteY4" fmla="*/ 4310645 h 4327732"/>
              <a:gd name="connsiteX0" fmla="*/ 4756708 w 4771879"/>
              <a:gd name="connsiteY0" fmla="*/ 4310645 h 4315247"/>
              <a:gd name="connsiteX1" fmla="*/ 230372 w 4771879"/>
              <a:gd name="connsiteY1" fmla="*/ 4313851 h 4315247"/>
              <a:gd name="connsiteX2" fmla="*/ 628532 w 4771879"/>
              <a:gd name="connsiteY2" fmla="*/ 1215426 h 4315247"/>
              <a:gd name="connsiteX3" fmla="*/ 4769678 w 4771879"/>
              <a:gd name="connsiteY3" fmla="*/ 461330 h 4315247"/>
              <a:gd name="connsiteX4" fmla="*/ 4756708 w 4771879"/>
              <a:gd name="connsiteY4" fmla="*/ 4310645 h 4315247"/>
              <a:gd name="connsiteX0" fmla="*/ 4756708 w 4771879"/>
              <a:gd name="connsiteY0" fmla="*/ 4310645 h 4315247"/>
              <a:gd name="connsiteX1" fmla="*/ 230372 w 4771879"/>
              <a:gd name="connsiteY1" fmla="*/ 4313851 h 4315247"/>
              <a:gd name="connsiteX2" fmla="*/ 628532 w 4771879"/>
              <a:gd name="connsiteY2" fmla="*/ 1215426 h 4315247"/>
              <a:gd name="connsiteX3" fmla="*/ 4769678 w 4771879"/>
              <a:gd name="connsiteY3" fmla="*/ 461330 h 4315247"/>
              <a:gd name="connsiteX4" fmla="*/ 4756708 w 4771879"/>
              <a:gd name="connsiteY4" fmla="*/ 4310645 h 4315247"/>
              <a:gd name="connsiteX0" fmla="*/ 4772583 w 4784055"/>
              <a:gd name="connsiteY0" fmla="*/ 4316995 h 4316995"/>
              <a:gd name="connsiteX1" fmla="*/ 230372 w 4784055"/>
              <a:gd name="connsiteY1" fmla="*/ 4313851 h 4316995"/>
              <a:gd name="connsiteX2" fmla="*/ 628532 w 4784055"/>
              <a:gd name="connsiteY2" fmla="*/ 1215426 h 4316995"/>
              <a:gd name="connsiteX3" fmla="*/ 4769678 w 4784055"/>
              <a:gd name="connsiteY3" fmla="*/ 461330 h 4316995"/>
              <a:gd name="connsiteX4" fmla="*/ 4772583 w 4784055"/>
              <a:gd name="connsiteY4" fmla="*/ 4316995 h 4316995"/>
              <a:gd name="connsiteX0" fmla="*/ 4772583 w 4784638"/>
              <a:gd name="connsiteY0" fmla="*/ 4313898 h 4313898"/>
              <a:gd name="connsiteX1" fmla="*/ 230372 w 4784638"/>
              <a:gd name="connsiteY1" fmla="*/ 4310754 h 4313898"/>
              <a:gd name="connsiteX2" fmla="*/ 628532 w 4784638"/>
              <a:gd name="connsiteY2" fmla="*/ 1212329 h 4313898"/>
              <a:gd name="connsiteX3" fmla="*/ 4772853 w 4784638"/>
              <a:gd name="connsiteY3" fmla="*/ 464583 h 4313898"/>
              <a:gd name="connsiteX4" fmla="*/ 4772583 w 4784638"/>
              <a:gd name="connsiteY4" fmla="*/ 4313898 h 4313898"/>
              <a:gd name="connsiteX0" fmla="*/ 4772583 w 4786468"/>
              <a:gd name="connsiteY0" fmla="*/ 4313898 h 4313898"/>
              <a:gd name="connsiteX1" fmla="*/ 230372 w 4786468"/>
              <a:gd name="connsiteY1" fmla="*/ 4310754 h 4313898"/>
              <a:gd name="connsiteX2" fmla="*/ 628532 w 4786468"/>
              <a:gd name="connsiteY2" fmla="*/ 1212329 h 4313898"/>
              <a:gd name="connsiteX3" fmla="*/ 4772853 w 4786468"/>
              <a:gd name="connsiteY3" fmla="*/ 464583 h 4313898"/>
              <a:gd name="connsiteX4" fmla="*/ 4772583 w 4786468"/>
              <a:gd name="connsiteY4" fmla="*/ 4313898 h 4313898"/>
              <a:gd name="connsiteX0" fmla="*/ 4772583 w 4773808"/>
              <a:gd name="connsiteY0" fmla="*/ 4313898 h 4313898"/>
              <a:gd name="connsiteX1" fmla="*/ 230372 w 4773808"/>
              <a:gd name="connsiteY1" fmla="*/ 4310754 h 4313898"/>
              <a:gd name="connsiteX2" fmla="*/ 628532 w 4773808"/>
              <a:gd name="connsiteY2" fmla="*/ 1212329 h 4313898"/>
              <a:gd name="connsiteX3" fmla="*/ 4772853 w 4773808"/>
              <a:gd name="connsiteY3" fmla="*/ 464583 h 4313898"/>
              <a:gd name="connsiteX4" fmla="*/ 4772583 w 4773808"/>
              <a:gd name="connsiteY4" fmla="*/ 4313898 h 4313898"/>
              <a:gd name="connsiteX0" fmla="*/ 4772583 w 4773808"/>
              <a:gd name="connsiteY0" fmla="*/ 4313898 h 4313898"/>
              <a:gd name="connsiteX1" fmla="*/ 230372 w 4773808"/>
              <a:gd name="connsiteY1" fmla="*/ 4310754 h 4313898"/>
              <a:gd name="connsiteX2" fmla="*/ 628532 w 4773808"/>
              <a:gd name="connsiteY2" fmla="*/ 1212329 h 4313898"/>
              <a:gd name="connsiteX3" fmla="*/ 4772853 w 4773808"/>
              <a:gd name="connsiteY3" fmla="*/ 464583 h 4313898"/>
              <a:gd name="connsiteX4" fmla="*/ 4772583 w 4773808"/>
              <a:gd name="connsiteY4" fmla="*/ 4313898 h 4313898"/>
              <a:gd name="connsiteX0" fmla="*/ 4772583 w 4772853"/>
              <a:gd name="connsiteY0" fmla="*/ 4313898 h 4313898"/>
              <a:gd name="connsiteX1" fmla="*/ 230372 w 4772853"/>
              <a:gd name="connsiteY1" fmla="*/ 4310754 h 4313898"/>
              <a:gd name="connsiteX2" fmla="*/ 628532 w 4772853"/>
              <a:gd name="connsiteY2" fmla="*/ 1212329 h 4313898"/>
              <a:gd name="connsiteX3" fmla="*/ 4772853 w 4772853"/>
              <a:gd name="connsiteY3" fmla="*/ 464583 h 4313898"/>
              <a:gd name="connsiteX4" fmla="*/ 4772583 w 4772853"/>
              <a:gd name="connsiteY4" fmla="*/ 4313898 h 4313898"/>
              <a:gd name="connsiteX0" fmla="*/ 4772583 w 4772853"/>
              <a:gd name="connsiteY0" fmla="*/ 4313898 h 4313898"/>
              <a:gd name="connsiteX1" fmla="*/ 230372 w 4772853"/>
              <a:gd name="connsiteY1" fmla="*/ 4310754 h 4313898"/>
              <a:gd name="connsiteX2" fmla="*/ 628532 w 4772853"/>
              <a:gd name="connsiteY2" fmla="*/ 1212329 h 4313898"/>
              <a:gd name="connsiteX3" fmla="*/ 4772853 w 4772853"/>
              <a:gd name="connsiteY3" fmla="*/ 464583 h 4313898"/>
              <a:gd name="connsiteX4" fmla="*/ 4772583 w 4772853"/>
              <a:gd name="connsiteY4" fmla="*/ 4313898 h 431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2853" h="4313898">
                <a:moveTo>
                  <a:pt x="4772583" y="4313898"/>
                </a:moveTo>
                <a:cubicBezTo>
                  <a:pt x="1961739" y="4309500"/>
                  <a:pt x="4838648" y="4317543"/>
                  <a:pt x="230372" y="4310754"/>
                </a:cubicBezTo>
                <a:cubicBezTo>
                  <a:pt x="-136645" y="3344170"/>
                  <a:pt x="-107483" y="2167862"/>
                  <a:pt x="628532" y="1212329"/>
                </a:cubicBezTo>
                <a:cubicBezTo>
                  <a:pt x="2217383" y="-693195"/>
                  <a:pt x="4227492" y="134942"/>
                  <a:pt x="4772853" y="464583"/>
                </a:cubicBezTo>
                <a:cubicBezTo>
                  <a:pt x="4771097" y="4374257"/>
                  <a:pt x="4772785" y="2461961"/>
                  <a:pt x="4772583" y="4313898"/>
                </a:cubicBez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rgbClr val="143D8D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8919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ullet-Circl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FB4712E-A59A-86BB-A889-21835A090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77987"/>
            <a:ext cx="4572000" cy="3657600"/>
          </a:xfrm>
          <a:prstGeom prst="rect">
            <a:avLst/>
          </a:prstGeom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>
              <a:defRPr sz="3200">
                <a:solidFill>
                  <a:schemeClr val="tx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2EE10D1-BF9D-B3B9-827B-9112AA1E3E9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79C89FA1-2EA7-B439-C430-52D0CDD508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374053" y="831937"/>
            <a:ext cx="4772853" cy="4313898"/>
          </a:xfrm>
          <a:custGeom>
            <a:avLst/>
            <a:gdLst>
              <a:gd name="connsiteX0" fmla="*/ 5256584 w 5256584"/>
              <a:gd name="connsiteY0" fmla="*/ 5256584 h 5256584"/>
              <a:gd name="connsiteX1" fmla="*/ 0 w 5256584"/>
              <a:gd name="connsiteY1" fmla="*/ 2628292 h 5256584"/>
              <a:gd name="connsiteX2" fmla="*/ 5256584 w 5256584"/>
              <a:gd name="connsiteY2" fmla="*/ 0 h 5256584"/>
              <a:gd name="connsiteX3" fmla="*/ 5256584 w 5256584"/>
              <a:gd name="connsiteY3" fmla="*/ 5256584 h 5256584"/>
              <a:gd name="connsiteX0" fmla="*/ 4484856 w 5256584"/>
              <a:gd name="connsiteY0" fmla="*/ 4134660 h 4134660"/>
              <a:gd name="connsiteX1" fmla="*/ 0 w 5256584"/>
              <a:gd name="connsiteY1" fmla="*/ 2628292 h 4134660"/>
              <a:gd name="connsiteX2" fmla="*/ 5256584 w 5256584"/>
              <a:gd name="connsiteY2" fmla="*/ 0 h 4134660"/>
              <a:gd name="connsiteX3" fmla="*/ 4484856 w 5256584"/>
              <a:gd name="connsiteY3" fmla="*/ 4134660 h 4134660"/>
              <a:gd name="connsiteX0" fmla="*/ 4484856 w 4504311"/>
              <a:gd name="connsiteY0" fmla="*/ 4056838 h 4056838"/>
              <a:gd name="connsiteX1" fmla="*/ 0 w 4504311"/>
              <a:gd name="connsiteY1" fmla="*/ 2550470 h 4056838"/>
              <a:gd name="connsiteX2" fmla="*/ 4504311 w 4504311"/>
              <a:gd name="connsiteY2" fmla="*/ 0 h 4056838"/>
              <a:gd name="connsiteX3" fmla="*/ 4484856 w 4504311"/>
              <a:gd name="connsiteY3" fmla="*/ 4056838 h 4056838"/>
              <a:gd name="connsiteX0" fmla="*/ 4484856 w 4648771"/>
              <a:gd name="connsiteY0" fmla="*/ 4060826 h 4060826"/>
              <a:gd name="connsiteX1" fmla="*/ 0 w 4648771"/>
              <a:gd name="connsiteY1" fmla="*/ 2554458 h 4060826"/>
              <a:gd name="connsiteX2" fmla="*/ 4504311 w 4648771"/>
              <a:gd name="connsiteY2" fmla="*/ 3988 h 4060826"/>
              <a:gd name="connsiteX3" fmla="*/ 4478639 w 4648771"/>
              <a:gd name="connsiteY3" fmla="*/ 1975827 h 4060826"/>
              <a:gd name="connsiteX4" fmla="*/ 4484856 w 4648771"/>
              <a:gd name="connsiteY4" fmla="*/ 4060826 h 4060826"/>
              <a:gd name="connsiteX0" fmla="*/ 4484856 w 4648771"/>
              <a:gd name="connsiteY0" fmla="*/ 4060826 h 4060826"/>
              <a:gd name="connsiteX1" fmla="*/ 0 w 4648771"/>
              <a:gd name="connsiteY1" fmla="*/ 2554458 h 4060826"/>
              <a:gd name="connsiteX2" fmla="*/ 4504311 w 4648771"/>
              <a:gd name="connsiteY2" fmla="*/ 3988 h 4060826"/>
              <a:gd name="connsiteX3" fmla="*/ 4478639 w 4648771"/>
              <a:gd name="connsiteY3" fmla="*/ 1975827 h 4060826"/>
              <a:gd name="connsiteX4" fmla="*/ 4484856 w 4648771"/>
              <a:gd name="connsiteY4" fmla="*/ 4060826 h 4060826"/>
              <a:gd name="connsiteX0" fmla="*/ 4484856 w 4632724"/>
              <a:gd name="connsiteY0" fmla="*/ 4109474 h 4109474"/>
              <a:gd name="connsiteX1" fmla="*/ 0 w 4632724"/>
              <a:gd name="connsiteY1" fmla="*/ 2603106 h 4109474"/>
              <a:gd name="connsiteX2" fmla="*/ 4504311 w 4632724"/>
              <a:gd name="connsiteY2" fmla="*/ 52636 h 4109474"/>
              <a:gd name="connsiteX3" fmla="*/ 4478639 w 4632724"/>
              <a:gd name="connsiteY3" fmla="*/ 2024475 h 4109474"/>
              <a:gd name="connsiteX4" fmla="*/ 4484856 w 4632724"/>
              <a:gd name="connsiteY4" fmla="*/ 4109474 h 4109474"/>
              <a:gd name="connsiteX0" fmla="*/ 4484856 w 4504324"/>
              <a:gd name="connsiteY0" fmla="*/ 4109474 h 4109474"/>
              <a:gd name="connsiteX1" fmla="*/ 0 w 4504324"/>
              <a:gd name="connsiteY1" fmla="*/ 2603106 h 4109474"/>
              <a:gd name="connsiteX2" fmla="*/ 4504311 w 4504324"/>
              <a:gd name="connsiteY2" fmla="*/ 52636 h 4109474"/>
              <a:gd name="connsiteX3" fmla="*/ 4478639 w 4504324"/>
              <a:gd name="connsiteY3" fmla="*/ 2024475 h 4109474"/>
              <a:gd name="connsiteX4" fmla="*/ 4484856 w 4504324"/>
              <a:gd name="connsiteY4" fmla="*/ 4109474 h 4109474"/>
              <a:gd name="connsiteX0" fmla="*/ 4484856 w 4504324"/>
              <a:gd name="connsiteY0" fmla="*/ 4109474 h 4109474"/>
              <a:gd name="connsiteX1" fmla="*/ 0 w 4504324"/>
              <a:gd name="connsiteY1" fmla="*/ 2603106 h 4109474"/>
              <a:gd name="connsiteX2" fmla="*/ 4504311 w 4504324"/>
              <a:gd name="connsiteY2" fmla="*/ 52636 h 4109474"/>
              <a:gd name="connsiteX3" fmla="*/ 4478639 w 4504324"/>
              <a:gd name="connsiteY3" fmla="*/ 2024475 h 4109474"/>
              <a:gd name="connsiteX4" fmla="*/ 4484856 w 4504324"/>
              <a:gd name="connsiteY4" fmla="*/ 4109474 h 4109474"/>
              <a:gd name="connsiteX0" fmla="*/ 4484856 w 4504324"/>
              <a:gd name="connsiteY0" fmla="*/ 4056838 h 4056838"/>
              <a:gd name="connsiteX1" fmla="*/ 0 w 4504324"/>
              <a:gd name="connsiteY1" fmla="*/ 2550470 h 4056838"/>
              <a:gd name="connsiteX2" fmla="*/ 4504311 w 4504324"/>
              <a:gd name="connsiteY2" fmla="*/ 0 h 4056838"/>
              <a:gd name="connsiteX3" fmla="*/ 4478639 w 4504324"/>
              <a:gd name="connsiteY3" fmla="*/ 1971839 h 4056838"/>
              <a:gd name="connsiteX4" fmla="*/ 4484856 w 4504324"/>
              <a:gd name="connsiteY4" fmla="*/ 4056838 h 4056838"/>
              <a:gd name="connsiteX0" fmla="*/ 4484856 w 4486657"/>
              <a:gd name="connsiteY0" fmla="*/ 4056838 h 4056838"/>
              <a:gd name="connsiteX1" fmla="*/ 0 w 4486657"/>
              <a:gd name="connsiteY1" fmla="*/ 2550470 h 4056838"/>
              <a:gd name="connsiteX2" fmla="*/ 4471886 w 4486657"/>
              <a:gd name="connsiteY2" fmla="*/ 0 h 4056838"/>
              <a:gd name="connsiteX3" fmla="*/ 4478639 w 4486657"/>
              <a:gd name="connsiteY3" fmla="*/ 1971839 h 4056838"/>
              <a:gd name="connsiteX4" fmla="*/ 4484856 w 4486657"/>
              <a:gd name="connsiteY4" fmla="*/ 4056838 h 4056838"/>
              <a:gd name="connsiteX0" fmla="*/ 3829860 w 3831661"/>
              <a:gd name="connsiteY0" fmla="*/ 4093174 h 4093174"/>
              <a:gd name="connsiteX1" fmla="*/ 0 w 3831661"/>
              <a:gd name="connsiteY1" fmla="*/ 1023896 h 4093174"/>
              <a:gd name="connsiteX2" fmla="*/ 3816890 w 3831661"/>
              <a:gd name="connsiteY2" fmla="*/ 36336 h 4093174"/>
              <a:gd name="connsiteX3" fmla="*/ 3823643 w 3831661"/>
              <a:gd name="connsiteY3" fmla="*/ 2008175 h 4093174"/>
              <a:gd name="connsiteX4" fmla="*/ 3829860 w 3831661"/>
              <a:gd name="connsiteY4" fmla="*/ 4093174 h 4093174"/>
              <a:gd name="connsiteX0" fmla="*/ 4363801 w 4365602"/>
              <a:gd name="connsiteY0" fmla="*/ 4093174 h 4093174"/>
              <a:gd name="connsiteX1" fmla="*/ 533941 w 4365602"/>
              <a:gd name="connsiteY1" fmla="*/ 1023896 h 4093174"/>
              <a:gd name="connsiteX2" fmla="*/ 4350831 w 4365602"/>
              <a:gd name="connsiteY2" fmla="*/ 36336 h 4093174"/>
              <a:gd name="connsiteX3" fmla="*/ 4357584 w 4365602"/>
              <a:gd name="connsiteY3" fmla="*/ 2008175 h 4093174"/>
              <a:gd name="connsiteX4" fmla="*/ 4363801 w 4365602"/>
              <a:gd name="connsiteY4" fmla="*/ 4093174 h 4093174"/>
              <a:gd name="connsiteX0" fmla="*/ 4581539 w 4583340"/>
              <a:gd name="connsiteY0" fmla="*/ 4093174 h 4093174"/>
              <a:gd name="connsiteX1" fmla="*/ 505245 w 4583340"/>
              <a:gd name="connsiteY1" fmla="*/ 1023896 h 4093174"/>
              <a:gd name="connsiteX2" fmla="*/ 4568569 w 4583340"/>
              <a:gd name="connsiteY2" fmla="*/ 36336 h 4093174"/>
              <a:gd name="connsiteX3" fmla="*/ 4575322 w 4583340"/>
              <a:gd name="connsiteY3" fmla="*/ 2008175 h 4093174"/>
              <a:gd name="connsiteX4" fmla="*/ 4581539 w 4583340"/>
              <a:gd name="connsiteY4" fmla="*/ 4093174 h 4093174"/>
              <a:gd name="connsiteX0" fmla="*/ 4581539 w 4583340"/>
              <a:gd name="connsiteY0" fmla="*/ 4292557 h 4292557"/>
              <a:gd name="connsiteX1" fmla="*/ 505245 w 4583340"/>
              <a:gd name="connsiteY1" fmla="*/ 1223279 h 4292557"/>
              <a:gd name="connsiteX2" fmla="*/ 4568569 w 4583340"/>
              <a:gd name="connsiteY2" fmla="*/ 235719 h 4292557"/>
              <a:gd name="connsiteX3" fmla="*/ 4575322 w 4583340"/>
              <a:gd name="connsiteY3" fmla="*/ 2207558 h 4292557"/>
              <a:gd name="connsiteX4" fmla="*/ 4581539 w 4583340"/>
              <a:gd name="connsiteY4" fmla="*/ 4292557 h 4292557"/>
              <a:gd name="connsiteX0" fmla="*/ 4581539 w 4588055"/>
              <a:gd name="connsiteY0" fmla="*/ 4259459 h 4259459"/>
              <a:gd name="connsiteX1" fmla="*/ 505245 w 4588055"/>
              <a:gd name="connsiteY1" fmla="*/ 1190181 h 4259459"/>
              <a:gd name="connsiteX2" fmla="*/ 4588025 w 4588055"/>
              <a:gd name="connsiteY2" fmla="*/ 273957 h 4259459"/>
              <a:gd name="connsiteX3" fmla="*/ 4575322 w 4588055"/>
              <a:gd name="connsiteY3" fmla="*/ 2174460 h 4259459"/>
              <a:gd name="connsiteX4" fmla="*/ 4581539 w 4588055"/>
              <a:gd name="connsiteY4" fmla="*/ 4259459 h 4259459"/>
              <a:gd name="connsiteX0" fmla="*/ 4581539 w 4588055"/>
              <a:gd name="connsiteY0" fmla="*/ 4329336 h 4329336"/>
              <a:gd name="connsiteX1" fmla="*/ 505245 w 4588055"/>
              <a:gd name="connsiteY1" fmla="*/ 1260058 h 4329336"/>
              <a:gd name="connsiteX2" fmla="*/ 4588025 w 4588055"/>
              <a:gd name="connsiteY2" fmla="*/ 343834 h 4329336"/>
              <a:gd name="connsiteX3" fmla="*/ 4575322 w 4588055"/>
              <a:gd name="connsiteY3" fmla="*/ 2244337 h 4329336"/>
              <a:gd name="connsiteX4" fmla="*/ 4581539 w 4588055"/>
              <a:gd name="connsiteY4" fmla="*/ 4329336 h 4329336"/>
              <a:gd name="connsiteX0" fmla="*/ 4564247 w 4590218"/>
              <a:gd name="connsiteY0" fmla="*/ 4335821 h 4335821"/>
              <a:gd name="connsiteX1" fmla="*/ 507408 w 4590218"/>
              <a:gd name="connsiteY1" fmla="*/ 1260058 h 4335821"/>
              <a:gd name="connsiteX2" fmla="*/ 4590188 w 4590218"/>
              <a:gd name="connsiteY2" fmla="*/ 343834 h 4335821"/>
              <a:gd name="connsiteX3" fmla="*/ 4577485 w 4590218"/>
              <a:gd name="connsiteY3" fmla="*/ 2244337 h 4335821"/>
              <a:gd name="connsiteX4" fmla="*/ 4564247 w 4590218"/>
              <a:gd name="connsiteY4" fmla="*/ 4335821 h 4335821"/>
              <a:gd name="connsiteX0" fmla="*/ 4564247 w 5086099"/>
              <a:gd name="connsiteY0" fmla="*/ 4335821 h 4335821"/>
              <a:gd name="connsiteX1" fmla="*/ 507408 w 5086099"/>
              <a:gd name="connsiteY1" fmla="*/ 1260058 h 4335821"/>
              <a:gd name="connsiteX2" fmla="*/ 4590188 w 5086099"/>
              <a:gd name="connsiteY2" fmla="*/ 343834 h 4335821"/>
              <a:gd name="connsiteX3" fmla="*/ 4564247 w 5086099"/>
              <a:gd name="connsiteY3" fmla="*/ 4335821 h 4335821"/>
              <a:gd name="connsiteX0" fmla="*/ 4564247 w 4891070"/>
              <a:gd name="connsiteY0" fmla="*/ 4335821 h 4335821"/>
              <a:gd name="connsiteX1" fmla="*/ 507408 w 4891070"/>
              <a:gd name="connsiteY1" fmla="*/ 1260058 h 4335821"/>
              <a:gd name="connsiteX2" fmla="*/ 4590188 w 4891070"/>
              <a:gd name="connsiteY2" fmla="*/ 343834 h 4335821"/>
              <a:gd name="connsiteX3" fmla="*/ 4564247 w 4891070"/>
              <a:gd name="connsiteY3" fmla="*/ 4335821 h 4335821"/>
              <a:gd name="connsiteX0" fmla="*/ 4575775 w 4893015"/>
              <a:gd name="connsiteY0" fmla="*/ 4335821 h 4335821"/>
              <a:gd name="connsiteX1" fmla="*/ 505965 w 4893015"/>
              <a:gd name="connsiteY1" fmla="*/ 1260058 h 4335821"/>
              <a:gd name="connsiteX2" fmla="*/ 4588745 w 4893015"/>
              <a:gd name="connsiteY2" fmla="*/ 343834 h 4335821"/>
              <a:gd name="connsiteX3" fmla="*/ 4575775 w 4893015"/>
              <a:gd name="connsiteY3" fmla="*/ 4335821 h 4335821"/>
              <a:gd name="connsiteX0" fmla="*/ 4575775 w 4590946"/>
              <a:gd name="connsiteY0" fmla="*/ 4335821 h 4335821"/>
              <a:gd name="connsiteX1" fmla="*/ 505965 w 4590946"/>
              <a:gd name="connsiteY1" fmla="*/ 1260058 h 4335821"/>
              <a:gd name="connsiteX2" fmla="*/ 4588745 w 4590946"/>
              <a:gd name="connsiteY2" fmla="*/ 343834 h 4335821"/>
              <a:gd name="connsiteX3" fmla="*/ 4575775 w 4590946"/>
              <a:gd name="connsiteY3" fmla="*/ 4335821 h 4335821"/>
              <a:gd name="connsiteX0" fmla="*/ 4591835 w 4607006"/>
              <a:gd name="connsiteY0" fmla="*/ 4335821 h 4482004"/>
              <a:gd name="connsiteX1" fmla="*/ 500001 w 4607006"/>
              <a:gd name="connsiteY1" fmla="*/ 3392202 h 4482004"/>
              <a:gd name="connsiteX2" fmla="*/ 522025 w 4607006"/>
              <a:gd name="connsiteY2" fmla="*/ 1260058 h 4482004"/>
              <a:gd name="connsiteX3" fmla="*/ 4604805 w 4607006"/>
              <a:gd name="connsiteY3" fmla="*/ 343834 h 4482004"/>
              <a:gd name="connsiteX4" fmla="*/ 4591835 w 4607006"/>
              <a:gd name="connsiteY4" fmla="*/ 4335821 h 4482004"/>
              <a:gd name="connsiteX0" fmla="*/ 4938714 w 4953885"/>
              <a:gd name="connsiteY0" fmla="*/ 4335821 h 4704235"/>
              <a:gd name="connsiteX1" fmla="*/ 308616 w 4953885"/>
              <a:gd name="connsiteY1" fmla="*/ 4306602 h 4704235"/>
              <a:gd name="connsiteX2" fmla="*/ 868904 w 4953885"/>
              <a:gd name="connsiteY2" fmla="*/ 1260058 h 4704235"/>
              <a:gd name="connsiteX3" fmla="*/ 4951684 w 4953885"/>
              <a:gd name="connsiteY3" fmla="*/ 343834 h 4704235"/>
              <a:gd name="connsiteX4" fmla="*/ 4938714 w 4953885"/>
              <a:gd name="connsiteY4" fmla="*/ 4335821 h 4704235"/>
              <a:gd name="connsiteX0" fmla="*/ 4938714 w 4953885"/>
              <a:gd name="connsiteY0" fmla="*/ 4335821 h 4555724"/>
              <a:gd name="connsiteX1" fmla="*/ 308616 w 4953885"/>
              <a:gd name="connsiteY1" fmla="*/ 4306602 h 4555724"/>
              <a:gd name="connsiteX2" fmla="*/ 868904 w 4953885"/>
              <a:gd name="connsiteY2" fmla="*/ 1260058 h 4555724"/>
              <a:gd name="connsiteX3" fmla="*/ 4951684 w 4953885"/>
              <a:gd name="connsiteY3" fmla="*/ 343834 h 4555724"/>
              <a:gd name="connsiteX4" fmla="*/ 4938714 w 4953885"/>
              <a:gd name="connsiteY4" fmla="*/ 4335821 h 4555724"/>
              <a:gd name="connsiteX0" fmla="*/ 4928929 w 4944100"/>
              <a:gd name="connsiteY0" fmla="*/ 4335821 h 4562285"/>
              <a:gd name="connsiteX1" fmla="*/ 311801 w 4944100"/>
              <a:gd name="connsiteY1" fmla="*/ 4332542 h 4562285"/>
              <a:gd name="connsiteX2" fmla="*/ 859119 w 4944100"/>
              <a:gd name="connsiteY2" fmla="*/ 1260058 h 4562285"/>
              <a:gd name="connsiteX3" fmla="*/ 4941899 w 4944100"/>
              <a:gd name="connsiteY3" fmla="*/ 343834 h 4562285"/>
              <a:gd name="connsiteX4" fmla="*/ 4928929 w 4944100"/>
              <a:gd name="connsiteY4" fmla="*/ 4335821 h 4562285"/>
              <a:gd name="connsiteX0" fmla="*/ 4928929 w 4944100"/>
              <a:gd name="connsiteY0" fmla="*/ 4335821 h 4335821"/>
              <a:gd name="connsiteX1" fmla="*/ 311801 w 4944100"/>
              <a:gd name="connsiteY1" fmla="*/ 4332542 h 4335821"/>
              <a:gd name="connsiteX2" fmla="*/ 859119 w 4944100"/>
              <a:gd name="connsiteY2" fmla="*/ 1260058 h 4335821"/>
              <a:gd name="connsiteX3" fmla="*/ 4941899 w 4944100"/>
              <a:gd name="connsiteY3" fmla="*/ 343834 h 4335821"/>
              <a:gd name="connsiteX4" fmla="*/ 4928929 w 4944100"/>
              <a:gd name="connsiteY4" fmla="*/ 4335821 h 4335821"/>
              <a:gd name="connsiteX0" fmla="*/ 4790695 w 4805866"/>
              <a:gd name="connsiteY0" fmla="*/ 4335821 h 4335821"/>
              <a:gd name="connsiteX1" fmla="*/ 173567 w 4805866"/>
              <a:gd name="connsiteY1" fmla="*/ 4332542 h 4335821"/>
              <a:gd name="connsiteX2" fmla="*/ 720885 w 4805866"/>
              <a:gd name="connsiteY2" fmla="*/ 1260058 h 4335821"/>
              <a:gd name="connsiteX3" fmla="*/ 4803665 w 4805866"/>
              <a:gd name="connsiteY3" fmla="*/ 343834 h 4335821"/>
              <a:gd name="connsiteX4" fmla="*/ 4790695 w 4805866"/>
              <a:gd name="connsiteY4" fmla="*/ 4335821 h 4335821"/>
              <a:gd name="connsiteX0" fmla="*/ 4801914 w 4817085"/>
              <a:gd name="connsiteY0" fmla="*/ 4335821 h 4335821"/>
              <a:gd name="connsiteX1" fmla="*/ 184786 w 4817085"/>
              <a:gd name="connsiteY1" fmla="*/ 4332542 h 4335821"/>
              <a:gd name="connsiteX2" fmla="*/ 732104 w 4817085"/>
              <a:gd name="connsiteY2" fmla="*/ 1260058 h 4335821"/>
              <a:gd name="connsiteX3" fmla="*/ 4814884 w 4817085"/>
              <a:gd name="connsiteY3" fmla="*/ 343834 h 4335821"/>
              <a:gd name="connsiteX4" fmla="*/ 4801914 w 4817085"/>
              <a:gd name="connsiteY4" fmla="*/ 4335821 h 4335821"/>
              <a:gd name="connsiteX0" fmla="*/ 4801914 w 4817085"/>
              <a:gd name="connsiteY0" fmla="*/ 4323501 h 4323501"/>
              <a:gd name="connsiteX1" fmla="*/ 184786 w 4817085"/>
              <a:gd name="connsiteY1" fmla="*/ 4320222 h 4323501"/>
              <a:gd name="connsiteX2" fmla="*/ 732104 w 4817085"/>
              <a:gd name="connsiteY2" fmla="*/ 1247738 h 4323501"/>
              <a:gd name="connsiteX3" fmla="*/ 4814884 w 4817085"/>
              <a:gd name="connsiteY3" fmla="*/ 331514 h 4323501"/>
              <a:gd name="connsiteX4" fmla="*/ 4801914 w 4817085"/>
              <a:gd name="connsiteY4" fmla="*/ 4323501 h 4323501"/>
              <a:gd name="connsiteX0" fmla="*/ 4801914 w 4817085"/>
              <a:gd name="connsiteY0" fmla="*/ 4256637 h 4256637"/>
              <a:gd name="connsiteX1" fmla="*/ 184786 w 4817085"/>
              <a:gd name="connsiteY1" fmla="*/ 4253358 h 4256637"/>
              <a:gd name="connsiteX2" fmla="*/ 732104 w 4817085"/>
              <a:gd name="connsiteY2" fmla="*/ 1180874 h 4256637"/>
              <a:gd name="connsiteX3" fmla="*/ 4814884 w 4817085"/>
              <a:gd name="connsiteY3" fmla="*/ 407322 h 4256637"/>
              <a:gd name="connsiteX4" fmla="*/ 4801914 w 4817085"/>
              <a:gd name="connsiteY4" fmla="*/ 4256637 h 4256637"/>
              <a:gd name="connsiteX0" fmla="*/ 4801914 w 4817085"/>
              <a:gd name="connsiteY0" fmla="*/ 4332851 h 4332851"/>
              <a:gd name="connsiteX1" fmla="*/ 184786 w 4817085"/>
              <a:gd name="connsiteY1" fmla="*/ 4329572 h 4332851"/>
              <a:gd name="connsiteX2" fmla="*/ 732104 w 4817085"/>
              <a:gd name="connsiteY2" fmla="*/ 1257088 h 4332851"/>
              <a:gd name="connsiteX3" fmla="*/ 4814884 w 4817085"/>
              <a:gd name="connsiteY3" fmla="*/ 483536 h 4332851"/>
              <a:gd name="connsiteX4" fmla="*/ 4801914 w 4817085"/>
              <a:gd name="connsiteY4" fmla="*/ 4332851 h 4332851"/>
              <a:gd name="connsiteX0" fmla="*/ 4818149 w 4833320"/>
              <a:gd name="connsiteY0" fmla="*/ 4342987 h 4342987"/>
              <a:gd name="connsiteX1" fmla="*/ 201021 w 4833320"/>
              <a:gd name="connsiteY1" fmla="*/ 4339708 h 4342987"/>
              <a:gd name="connsiteX2" fmla="*/ 689973 w 4833320"/>
              <a:gd name="connsiteY2" fmla="*/ 1247768 h 4342987"/>
              <a:gd name="connsiteX3" fmla="*/ 4831119 w 4833320"/>
              <a:gd name="connsiteY3" fmla="*/ 493672 h 4342987"/>
              <a:gd name="connsiteX4" fmla="*/ 4818149 w 4833320"/>
              <a:gd name="connsiteY4" fmla="*/ 4342987 h 4342987"/>
              <a:gd name="connsiteX0" fmla="*/ 4818149 w 4833320"/>
              <a:gd name="connsiteY0" fmla="*/ 4310645 h 4310645"/>
              <a:gd name="connsiteX1" fmla="*/ 201021 w 4833320"/>
              <a:gd name="connsiteY1" fmla="*/ 4307366 h 4310645"/>
              <a:gd name="connsiteX2" fmla="*/ 689973 w 4833320"/>
              <a:gd name="connsiteY2" fmla="*/ 1215426 h 4310645"/>
              <a:gd name="connsiteX3" fmla="*/ 4831119 w 4833320"/>
              <a:gd name="connsiteY3" fmla="*/ 461330 h 4310645"/>
              <a:gd name="connsiteX4" fmla="*/ 4818149 w 4833320"/>
              <a:gd name="connsiteY4" fmla="*/ 4310645 h 4310645"/>
              <a:gd name="connsiteX0" fmla="*/ 4818149 w 4833320"/>
              <a:gd name="connsiteY0" fmla="*/ 4310645 h 4310645"/>
              <a:gd name="connsiteX1" fmla="*/ 201021 w 4833320"/>
              <a:gd name="connsiteY1" fmla="*/ 4307366 h 4310645"/>
              <a:gd name="connsiteX2" fmla="*/ 689973 w 4833320"/>
              <a:gd name="connsiteY2" fmla="*/ 1215426 h 4310645"/>
              <a:gd name="connsiteX3" fmla="*/ 4831119 w 4833320"/>
              <a:gd name="connsiteY3" fmla="*/ 461330 h 4310645"/>
              <a:gd name="connsiteX4" fmla="*/ 4818149 w 4833320"/>
              <a:gd name="connsiteY4" fmla="*/ 4310645 h 4310645"/>
              <a:gd name="connsiteX0" fmla="*/ 4756708 w 4771879"/>
              <a:gd name="connsiteY0" fmla="*/ 4310645 h 4327732"/>
              <a:gd name="connsiteX1" fmla="*/ 230372 w 4771879"/>
              <a:gd name="connsiteY1" fmla="*/ 4326821 h 4327732"/>
              <a:gd name="connsiteX2" fmla="*/ 628532 w 4771879"/>
              <a:gd name="connsiteY2" fmla="*/ 1215426 h 4327732"/>
              <a:gd name="connsiteX3" fmla="*/ 4769678 w 4771879"/>
              <a:gd name="connsiteY3" fmla="*/ 461330 h 4327732"/>
              <a:gd name="connsiteX4" fmla="*/ 4756708 w 4771879"/>
              <a:gd name="connsiteY4" fmla="*/ 4310645 h 4327732"/>
              <a:gd name="connsiteX0" fmla="*/ 4756708 w 4771879"/>
              <a:gd name="connsiteY0" fmla="*/ 4310645 h 4315247"/>
              <a:gd name="connsiteX1" fmla="*/ 230372 w 4771879"/>
              <a:gd name="connsiteY1" fmla="*/ 4313851 h 4315247"/>
              <a:gd name="connsiteX2" fmla="*/ 628532 w 4771879"/>
              <a:gd name="connsiteY2" fmla="*/ 1215426 h 4315247"/>
              <a:gd name="connsiteX3" fmla="*/ 4769678 w 4771879"/>
              <a:gd name="connsiteY3" fmla="*/ 461330 h 4315247"/>
              <a:gd name="connsiteX4" fmla="*/ 4756708 w 4771879"/>
              <a:gd name="connsiteY4" fmla="*/ 4310645 h 4315247"/>
              <a:gd name="connsiteX0" fmla="*/ 4756708 w 4771879"/>
              <a:gd name="connsiteY0" fmla="*/ 4310645 h 4315247"/>
              <a:gd name="connsiteX1" fmla="*/ 230372 w 4771879"/>
              <a:gd name="connsiteY1" fmla="*/ 4313851 h 4315247"/>
              <a:gd name="connsiteX2" fmla="*/ 628532 w 4771879"/>
              <a:gd name="connsiteY2" fmla="*/ 1215426 h 4315247"/>
              <a:gd name="connsiteX3" fmla="*/ 4769678 w 4771879"/>
              <a:gd name="connsiteY3" fmla="*/ 461330 h 4315247"/>
              <a:gd name="connsiteX4" fmla="*/ 4756708 w 4771879"/>
              <a:gd name="connsiteY4" fmla="*/ 4310645 h 4315247"/>
              <a:gd name="connsiteX0" fmla="*/ 4772583 w 4784055"/>
              <a:gd name="connsiteY0" fmla="*/ 4316995 h 4316995"/>
              <a:gd name="connsiteX1" fmla="*/ 230372 w 4784055"/>
              <a:gd name="connsiteY1" fmla="*/ 4313851 h 4316995"/>
              <a:gd name="connsiteX2" fmla="*/ 628532 w 4784055"/>
              <a:gd name="connsiteY2" fmla="*/ 1215426 h 4316995"/>
              <a:gd name="connsiteX3" fmla="*/ 4769678 w 4784055"/>
              <a:gd name="connsiteY3" fmla="*/ 461330 h 4316995"/>
              <a:gd name="connsiteX4" fmla="*/ 4772583 w 4784055"/>
              <a:gd name="connsiteY4" fmla="*/ 4316995 h 4316995"/>
              <a:gd name="connsiteX0" fmla="*/ 4772583 w 4784638"/>
              <a:gd name="connsiteY0" fmla="*/ 4313898 h 4313898"/>
              <a:gd name="connsiteX1" fmla="*/ 230372 w 4784638"/>
              <a:gd name="connsiteY1" fmla="*/ 4310754 h 4313898"/>
              <a:gd name="connsiteX2" fmla="*/ 628532 w 4784638"/>
              <a:gd name="connsiteY2" fmla="*/ 1212329 h 4313898"/>
              <a:gd name="connsiteX3" fmla="*/ 4772853 w 4784638"/>
              <a:gd name="connsiteY3" fmla="*/ 464583 h 4313898"/>
              <a:gd name="connsiteX4" fmla="*/ 4772583 w 4784638"/>
              <a:gd name="connsiteY4" fmla="*/ 4313898 h 4313898"/>
              <a:gd name="connsiteX0" fmla="*/ 4772583 w 4786468"/>
              <a:gd name="connsiteY0" fmla="*/ 4313898 h 4313898"/>
              <a:gd name="connsiteX1" fmla="*/ 230372 w 4786468"/>
              <a:gd name="connsiteY1" fmla="*/ 4310754 h 4313898"/>
              <a:gd name="connsiteX2" fmla="*/ 628532 w 4786468"/>
              <a:gd name="connsiteY2" fmla="*/ 1212329 h 4313898"/>
              <a:gd name="connsiteX3" fmla="*/ 4772853 w 4786468"/>
              <a:gd name="connsiteY3" fmla="*/ 464583 h 4313898"/>
              <a:gd name="connsiteX4" fmla="*/ 4772583 w 4786468"/>
              <a:gd name="connsiteY4" fmla="*/ 4313898 h 4313898"/>
              <a:gd name="connsiteX0" fmla="*/ 4772583 w 4773808"/>
              <a:gd name="connsiteY0" fmla="*/ 4313898 h 4313898"/>
              <a:gd name="connsiteX1" fmla="*/ 230372 w 4773808"/>
              <a:gd name="connsiteY1" fmla="*/ 4310754 h 4313898"/>
              <a:gd name="connsiteX2" fmla="*/ 628532 w 4773808"/>
              <a:gd name="connsiteY2" fmla="*/ 1212329 h 4313898"/>
              <a:gd name="connsiteX3" fmla="*/ 4772853 w 4773808"/>
              <a:gd name="connsiteY3" fmla="*/ 464583 h 4313898"/>
              <a:gd name="connsiteX4" fmla="*/ 4772583 w 4773808"/>
              <a:gd name="connsiteY4" fmla="*/ 4313898 h 4313898"/>
              <a:gd name="connsiteX0" fmla="*/ 4772583 w 4773808"/>
              <a:gd name="connsiteY0" fmla="*/ 4313898 h 4313898"/>
              <a:gd name="connsiteX1" fmla="*/ 230372 w 4773808"/>
              <a:gd name="connsiteY1" fmla="*/ 4310754 h 4313898"/>
              <a:gd name="connsiteX2" fmla="*/ 628532 w 4773808"/>
              <a:gd name="connsiteY2" fmla="*/ 1212329 h 4313898"/>
              <a:gd name="connsiteX3" fmla="*/ 4772853 w 4773808"/>
              <a:gd name="connsiteY3" fmla="*/ 464583 h 4313898"/>
              <a:gd name="connsiteX4" fmla="*/ 4772583 w 4773808"/>
              <a:gd name="connsiteY4" fmla="*/ 4313898 h 4313898"/>
              <a:gd name="connsiteX0" fmla="*/ 4772583 w 4772853"/>
              <a:gd name="connsiteY0" fmla="*/ 4313898 h 4313898"/>
              <a:gd name="connsiteX1" fmla="*/ 230372 w 4772853"/>
              <a:gd name="connsiteY1" fmla="*/ 4310754 h 4313898"/>
              <a:gd name="connsiteX2" fmla="*/ 628532 w 4772853"/>
              <a:gd name="connsiteY2" fmla="*/ 1212329 h 4313898"/>
              <a:gd name="connsiteX3" fmla="*/ 4772853 w 4772853"/>
              <a:gd name="connsiteY3" fmla="*/ 464583 h 4313898"/>
              <a:gd name="connsiteX4" fmla="*/ 4772583 w 4772853"/>
              <a:gd name="connsiteY4" fmla="*/ 4313898 h 4313898"/>
              <a:gd name="connsiteX0" fmla="*/ 4772583 w 4772853"/>
              <a:gd name="connsiteY0" fmla="*/ 4313898 h 4313898"/>
              <a:gd name="connsiteX1" fmla="*/ 230372 w 4772853"/>
              <a:gd name="connsiteY1" fmla="*/ 4310754 h 4313898"/>
              <a:gd name="connsiteX2" fmla="*/ 628532 w 4772853"/>
              <a:gd name="connsiteY2" fmla="*/ 1212329 h 4313898"/>
              <a:gd name="connsiteX3" fmla="*/ 4772853 w 4772853"/>
              <a:gd name="connsiteY3" fmla="*/ 464583 h 4313898"/>
              <a:gd name="connsiteX4" fmla="*/ 4772583 w 4772853"/>
              <a:gd name="connsiteY4" fmla="*/ 4313898 h 431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2853" h="4313898">
                <a:moveTo>
                  <a:pt x="4772583" y="4313898"/>
                </a:moveTo>
                <a:cubicBezTo>
                  <a:pt x="1961739" y="4309500"/>
                  <a:pt x="4838648" y="4317543"/>
                  <a:pt x="230372" y="4310754"/>
                </a:cubicBezTo>
                <a:cubicBezTo>
                  <a:pt x="-136645" y="3344170"/>
                  <a:pt x="-107483" y="2167862"/>
                  <a:pt x="628532" y="1212329"/>
                </a:cubicBezTo>
                <a:cubicBezTo>
                  <a:pt x="2217383" y="-693195"/>
                  <a:pt x="4227492" y="134942"/>
                  <a:pt x="4772853" y="464583"/>
                </a:cubicBezTo>
                <a:cubicBezTo>
                  <a:pt x="4771097" y="4374257"/>
                  <a:pt x="4772785" y="2461961"/>
                  <a:pt x="4772583" y="4313898"/>
                </a:cubicBez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1812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ullet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8131"/>
            <a:ext cx="8229600" cy="45720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rgbClr val="143D8D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rgbClr val="143D8D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607925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ullet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8131"/>
            <a:ext cx="8229600" cy="45720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115856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045DD2-850A-E4F8-7A3C-9ED153927B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8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721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ullet-Squ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90078"/>
            <a:ext cx="4572000" cy="36576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rgbClr val="143D8D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rgbClr val="143D8D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F002ADC-C9D2-EA15-DA1A-78205976A3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4600" y="1290078"/>
            <a:ext cx="4449400" cy="3657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2186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Photo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045DD2-850A-E4F8-7A3C-9ED153927B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8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94438C-8F62-8505-2AC8-36C0F58A54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6450"/>
            <a:ext cx="8928992" cy="719489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anchor="ctr"/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4811294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Transition Title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1D094-4384-92BD-EA56-0D3800ABE7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32655405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Transition Titl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1D094-4384-92BD-EA56-0D3800ABE7C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37528464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60300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olid-No Footer-Blank Gray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52294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Photo-Gray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AC1B791-1888-8E6C-FCAE-C868A0E176D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12" y="-1"/>
            <a:ext cx="9144000" cy="5148263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2246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Gray-Transition Title-Blu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69539-8998-4E0A-8A71-4A991CA299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33598522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Gray-Transition Title-Black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69539-8998-4E0A-8A71-4A991CA2993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33070362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olid-No Footer-Blank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343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lack-Ph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BE80662B-9B66-05FF-17E5-1724671BA0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812" y="-1"/>
            <a:ext cx="9144000" cy="51482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601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ullet-Circle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90078"/>
            <a:ext cx="4572000" cy="36576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rgbClr val="143D8D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rgbClr val="143D8D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rgbClr val="143D8D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33B707C-D3DB-613D-0FB5-22D8BC3D9A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44008" y="917946"/>
            <a:ext cx="4499992" cy="4029731"/>
          </a:xfrm>
          <a:custGeom>
            <a:avLst/>
            <a:gdLst>
              <a:gd name="connsiteX0" fmla="*/ 5256584 w 5256584"/>
              <a:gd name="connsiteY0" fmla="*/ 5256584 h 5256584"/>
              <a:gd name="connsiteX1" fmla="*/ 0 w 5256584"/>
              <a:gd name="connsiteY1" fmla="*/ 2628292 h 5256584"/>
              <a:gd name="connsiteX2" fmla="*/ 5256584 w 5256584"/>
              <a:gd name="connsiteY2" fmla="*/ 0 h 5256584"/>
              <a:gd name="connsiteX3" fmla="*/ 5256584 w 5256584"/>
              <a:gd name="connsiteY3" fmla="*/ 5256584 h 5256584"/>
              <a:gd name="connsiteX0" fmla="*/ 4484856 w 5256584"/>
              <a:gd name="connsiteY0" fmla="*/ 4134660 h 4134660"/>
              <a:gd name="connsiteX1" fmla="*/ 0 w 5256584"/>
              <a:gd name="connsiteY1" fmla="*/ 2628292 h 4134660"/>
              <a:gd name="connsiteX2" fmla="*/ 5256584 w 5256584"/>
              <a:gd name="connsiteY2" fmla="*/ 0 h 4134660"/>
              <a:gd name="connsiteX3" fmla="*/ 4484856 w 5256584"/>
              <a:gd name="connsiteY3" fmla="*/ 4134660 h 4134660"/>
              <a:gd name="connsiteX0" fmla="*/ 4484856 w 4504311"/>
              <a:gd name="connsiteY0" fmla="*/ 4056838 h 4056838"/>
              <a:gd name="connsiteX1" fmla="*/ 0 w 4504311"/>
              <a:gd name="connsiteY1" fmla="*/ 2550470 h 4056838"/>
              <a:gd name="connsiteX2" fmla="*/ 4504311 w 4504311"/>
              <a:gd name="connsiteY2" fmla="*/ 0 h 4056838"/>
              <a:gd name="connsiteX3" fmla="*/ 4484856 w 4504311"/>
              <a:gd name="connsiteY3" fmla="*/ 4056838 h 4056838"/>
              <a:gd name="connsiteX0" fmla="*/ 4484856 w 4648771"/>
              <a:gd name="connsiteY0" fmla="*/ 4060826 h 4060826"/>
              <a:gd name="connsiteX1" fmla="*/ 0 w 4648771"/>
              <a:gd name="connsiteY1" fmla="*/ 2554458 h 4060826"/>
              <a:gd name="connsiteX2" fmla="*/ 4504311 w 4648771"/>
              <a:gd name="connsiteY2" fmla="*/ 3988 h 4060826"/>
              <a:gd name="connsiteX3" fmla="*/ 4478639 w 4648771"/>
              <a:gd name="connsiteY3" fmla="*/ 1975827 h 4060826"/>
              <a:gd name="connsiteX4" fmla="*/ 4484856 w 4648771"/>
              <a:gd name="connsiteY4" fmla="*/ 4060826 h 4060826"/>
              <a:gd name="connsiteX0" fmla="*/ 4484856 w 4648771"/>
              <a:gd name="connsiteY0" fmla="*/ 4060826 h 4060826"/>
              <a:gd name="connsiteX1" fmla="*/ 0 w 4648771"/>
              <a:gd name="connsiteY1" fmla="*/ 2554458 h 4060826"/>
              <a:gd name="connsiteX2" fmla="*/ 4504311 w 4648771"/>
              <a:gd name="connsiteY2" fmla="*/ 3988 h 4060826"/>
              <a:gd name="connsiteX3" fmla="*/ 4478639 w 4648771"/>
              <a:gd name="connsiteY3" fmla="*/ 1975827 h 4060826"/>
              <a:gd name="connsiteX4" fmla="*/ 4484856 w 4648771"/>
              <a:gd name="connsiteY4" fmla="*/ 4060826 h 4060826"/>
              <a:gd name="connsiteX0" fmla="*/ 4484856 w 4632724"/>
              <a:gd name="connsiteY0" fmla="*/ 4109474 h 4109474"/>
              <a:gd name="connsiteX1" fmla="*/ 0 w 4632724"/>
              <a:gd name="connsiteY1" fmla="*/ 2603106 h 4109474"/>
              <a:gd name="connsiteX2" fmla="*/ 4504311 w 4632724"/>
              <a:gd name="connsiteY2" fmla="*/ 52636 h 4109474"/>
              <a:gd name="connsiteX3" fmla="*/ 4478639 w 4632724"/>
              <a:gd name="connsiteY3" fmla="*/ 2024475 h 4109474"/>
              <a:gd name="connsiteX4" fmla="*/ 4484856 w 4632724"/>
              <a:gd name="connsiteY4" fmla="*/ 4109474 h 4109474"/>
              <a:gd name="connsiteX0" fmla="*/ 4484856 w 4504324"/>
              <a:gd name="connsiteY0" fmla="*/ 4109474 h 4109474"/>
              <a:gd name="connsiteX1" fmla="*/ 0 w 4504324"/>
              <a:gd name="connsiteY1" fmla="*/ 2603106 h 4109474"/>
              <a:gd name="connsiteX2" fmla="*/ 4504311 w 4504324"/>
              <a:gd name="connsiteY2" fmla="*/ 52636 h 4109474"/>
              <a:gd name="connsiteX3" fmla="*/ 4478639 w 4504324"/>
              <a:gd name="connsiteY3" fmla="*/ 2024475 h 4109474"/>
              <a:gd name="connsiteX4" fmla="*/ 4484856 w 4504324"/>
              <a:gd name="connsiteY4" fmla="*/ 4109474 h 4109474"/>
              <a:gd name="connsiteX0" fmla="*/ 4484856 w 4504324"/>
              <a:gd name="connsiteY0" fmla="*/ 4109474 h 4109474"/>
              <a:gd name="connsiteX1" fmla="*/ 0 w 4504324"/>
              <a:gd name="connsiteY1" fmla="*/ 2603106 h 4109474"/>
              <a:gd name="connsiteX2" fmla="*/ 4504311 w 4504324"/>
              <a:gd name="connsiteY2" fmla="*/ 52636 h 4109474"/>
              <a:gd name="connsiteX3" fmla="*/ 4478639 w 4504324"/>
              <a:gd name="connsiteY3" fmla="*/ 2024475 h 4109474"/>
              <a:gd name="connsiteX4" fmla="*/ 4484856 w 4504324"/>
              <a:gd name="connsiteY4" fmla="*/ 4109474 h 4109474"/>
              <a:gd name="connsiteX0" fmla="*/ 4484856 w 4504324"/>
              <a:gd name="connsiteY0" fmla="*/ 4056838 h 4056838"/>
              <a:gd name="connsiteX1" fmla="*/ 0 w 4504324"/>
              <a:gd name="connsiteY1" fmla="*/ 2550470 h 4056838"/>
              <a:gd name="connsiteX2" fmla="*/ 4504311 w 4504324"/>
              <a:gd name="connsiteY2" fmla="*/ 0 h 4056838"/>
              <a:gd name="connsiteX3" fmla="*/ 4478639 w 4504324"/>
              <a:gd name="connsiteY3" fmla="*/ 1971839 h 4056838"/>
              <a:gd name="connsiteX4" fmla="*/ 4484856 w 4504324"/>
              <a:gd name="connsiteY4" fmla="*/ 4056838 h 4056838"/>
              <a:gd name="connsiteX0" fmla="*/ 4484856 w 4486657"/>
              <a:gd name="connsiteY0" fmla="*/ 4056838 h 4056838"/>
              <a:gd name="connsiteX1" fmla="*/ 0 w 4486657"/>
              <a:gd name="connsiteY1" fmla="*/ 2550470 h 4056838"/>
              <a:gd name="connsiteX2" fmla="*/ 4471886 w 4486657"/>
              <a:gd name="connsiteY2" fmla="*/ 0 h 4056838"/>
              <a:gd name="connsiteX3" fmla="*/ 4478639 w 4486657"/>
              <a:gd name="connsiteY3" fmla="*/ 1971839 h 4056838"/>
              <a:gd name="connsiteX4" fmla="*/ 4484856 w 4486657"/>
              <a:gd name="connsiteY4" fmla="*/ 4056838 h 4056838"/>
              <a:gd name="connsiteX0" fmla="*/ 3829860 w 3831661"/>
              <a:gd name="connsiteY0" fmla="*/ 4093174 h 4093174"/>
              <a:gd name="connsiteX1" fmla="*/ 0 w 3831661"/>
              <a:gd name="connsiteY1" fmla="*/ 1023896 h 4093174"/>
              <a:gd name="connsiteX2" fmla="*/ 3816890 w 3831661"/>
              <a:gd name="connsiteY2" fmla="*/ 36336 h 4093174"/>
              <a:gd name="connsiteX3" fmla="*/ 3823643 w 3831661"/>
              <a:gd name="connsiteY3" fmla="*/ 2008175 h 4093174"/>
              <a:gd name="connsiteX4" fmla="*/ 3829860 w 3831661"/>
              <a:gd name="connsiteY4" fmla="*/ 4093174 h 4093174"/>
              <a:gd name="connsiteX0" fmla="*/ 4363801 w 4365602"/>
              <a:gd name="connsiteY0" fmla="*/ 4093174 h 4093174"/>
              <a:gd name="connsiteX1" fmla="*/ 533941 w 4365602"/>
              <a:gd name="connsiteY1" fmla="*/ 1023896 h 4093174"/>
              <a:gd name="connsiteX2" fmla="*/ 4350831 w 4365602"/>
              <a:gd name="connsiteY2" fmla="*/ 36336 h 4093174"/>
              <a:gd name="connsiteX3" fmla="*/ 4357584 w 4365602"/>
              <a:gd name="connsiteY3" fmla="*/ 2008175 h 4093174"/>
              <a:gd name="connsiteX4" fmla="*/ 4363801 w 4365602"/>
              <a:gd name="connsiteY4" fmla="*/ 4093174 h 4093174"/>
              <a:gd name="connsiteX0" fmla="*/ 4581539 w 4583340"/>
              <a:gd name="connsiteY0" fmla="*/ 4093174 h 4093174"/>
              <a:gd name="connsiteX1" fmla="*/ 505245 w 4583340"/>
              <a:gd name="connsiteY1" fmla="*/ 1023896 h 4093174"/>
              <a:gd name="connsiteX2" fmla="*/ 4568569 w 4583340"/>
              <a:gd name="connsiteY2" fmla="*/ 36336 h 4093174"/>
              <a:gd name="connsiteX3" fmla="*/ 4575322 w 4583340"/>
              <a:gd name="connsiteY3" fmla="*/ 2008175 h 4093174"/>
              <a:gd name="connsiteX4" fmla="*/ 4581539 w 4583340"/>
              <a:gd name="connsiteY4" fmla="*/ 4093174 h 4093174"/>
              <a:gd name="connsiteX0" fmla="*/ 4581539 w 4583340"/>
              <a:gd name="connsiteY0" fmla="*/ 4292557 h 4292557"/>
              <a:gd name="connsiteX1" fmla="*/ 505245 w 4583340"/>
              <a:gd name="connsiteY1" fmla="*/ 1223279 h 4292557"/>
              <a:gd name="connsiteX2" fmla="*/ 4568569 w 4583340"/>
              <a:gd name="connsiteY2" fmla="*/ 235719 h 4292557"/>
              <a:gd name="connsiteX3" fmla="*/ 4575322 w 4583340"/>
              <a:gd name="connsiteY3" fmla="*/ 2207558 h 4292557"/>
              <a:gd name="connsiteX4" fmla="*/ 4581539 w 4583340"/>
              <a:gd name="connsiteY4" fmla="*/ 4292557 h 4292557"/>
              <a:gd name="connsiteX0" fmla="*/ 4581539 w 4588055"/>
              <a:gd name="connsiteY0" fmla="*/ 4259459 h 4259459"/>
              <a:gd name="connsiteX1" fmla="*/ 505245 w 4588055"/>
              <a:gd name="connsiteY1" fmla="*/ 1190181 h 4259459"/>
              <a:gd name="connsiteX2" fmla="*/ 4588025 w 4588055"/>
              <a:gd name="connsiteY2" fmla="*/ 273957 h 4259459"/>
              <a:gd name="connsiteX3" fmla="*/ 4575322 w 4588055"/>
              <a:gd name="connsiteY3" fmla="*/ 2174460 h 4259459"/>
              <a:gd name="connsiteX4" fmla="*/ 4581539 w 4588055"/>
              <a:gd name="connsiteY4" fmla="*/ 4259459 h 4259459"/>
              <a:gd name="connsiteX0" fmla="*/ 4581539 w 4588055"/>
              <a:gd name="connsiteY0" fmla="*/ 4329336 h 4329336"/>
              <a:gd name="connsiteX1" fmla="*/ 505245 w 4588055"/>
              <a:gd name="connsiteY1" fmla="*/ 1260058 h 4329336"/>
              <a:gd name="connsiteX2" fmla="*/ 4588025 w 4588055"/>
              <a:gd name="connsiteY2" fmla="*/ 343834 h 4329336"/>
              <a:gd name="connsiteX3" fmla="*/ 4575322 w 4588055"/>
              <a:gd name="connsiteY3" fmla="*/ 2244337 h 4329336"/>
              <a:gd name="connsiteX4" fmla="*/ 4581539 w 4588055"/>
              <a:gd name="connsiteY4" fmla="*/ 4329336 h 4329336"/>
              <a:gd name="connsiteX0" fmla="*/ 4564247 w 4590218"/>
              <a:gd name="connsiteY0" fmla="*/ 4335821 h 4335821"/>
              <a:gd name="connsiteX1" fmla="*/ 507408 w 4590218"/>
              <a:gd name="connsiteY1" fmla="*/ 1260058 h 4335821"/>
              <a:gd name="connsiteX2" fmla="*/ 4590188 w 4590218"/>
              <a:gd name="connsiteY2" fmla="*/ 343834 h 4335821"/>
              <a:gd name="connsiteX3" fmla="*/ 4577485 w 4590218"/>
              <a:gd name="connsiteY3" fmla="*/ 2244337 h 4335821"/>
              <a:gd name="connsiteX4" fmla="*/ 4564247 w 4590218"/>
              <a:gd name="connsiteY4" fmla="*/ 4335821 h 4335821"/>
              <a:gd name="connsiteX0" fmla="*/ 4564247 w 5086099"/>
              <a:gd name="connsiteY0" fmla="*/ 4335821 h 4335821"/>
              <a:gd name="connsiteX1" fmla="*/ 507408 w 5086099"/>
              <a:gd name="connsiteY1" fmla="*/ 1260058 h 4335821"/>
              <a:gd name="connsiteX2" fmla="*/ 4590188 w 5086099"/>
              <a:gd name="connsiteY2" fmla="*/ 343834 h 4335821"/>
              <a:gd name="connsiteX3" fmla="*/ 4564247 w 5086099"/>
              <a:gd name="connsiteY3" fmla="*/ 4335821 h 4335821"/>
              <a:gd name="connsiteX0" fmla="*/ 4564247 w 4891070"/>
              <a:gd name="connsiteY0" fmla="*/ 4335821 h 4335821"/>
              <a:gd name="connsiteX1" fmla="*/ 507408 w 4891070"/>
              <a:gd name="connsiteY1" fmla="*/ 1260058 h 4335821"/>
              <a:gd name="connsiteX2" fmla="*/ 4590188 w 4891070"/>
              <a:gd name="connsiteY2" fmla="*/ 343834 h 4335821"/>
              <a:gd name="connsiteX3" fmla="*/ 4564247 w 4891070"/>
              <a:gd name="connsiteY3" fmla="*/ 4335821 h 4335821"/>
              <a:gd name="connsiteX0" fmla="*/ 4575775 w 4893015"/>
              <a:gd name="connsiteY0" fmla="*/ 4335821 h 4335821"/>
              <a:gd name="connsiteX1" fmla="*/ 505965 w 4893015"/>
              <a:gd name="connsiteY1" fmla="*/ 1260058 h 4335821"/>
              <a:gd name="connsiteX2" fmla="*/ 4588745 w 4893015"/>
              <a:gd name="connsiteY2" fmla="*/ 343834 h 4335821"/>
              <a:gd name="connsiteX3" fmla="*/ 4575775 w 4893015"/>
              <a:gd name="connsiteY3" fmla="*/ 4335821 h 4335821"/>
              <a:gd name="connsiteX0" fmla="*/ 4575775 w 4590946"/>
              <a:gd name="connsiteY0" fmla="*/ 4335821 h 4335821"/>
              <a:gd name="connsiteX1" fmla="*/ 505965 w 4590946"/>
              <a:gd name="connsiteY1" fmla="*/ 1260058 h 4335821"/>
              <a:gd name="connsiteX2" fmla="*/ 4588745 w 4590946"/>
              <a:gd name="connsiteY2" fmla="*/ 343834 h 4335821"/>
              <a:gd name="connsiteX3" fmla="*/ 4575775 w 4590946"/>
              <a:gd name="connsiteY3" fmla="*/ 4335821 h 4335821"/>
              <a:gd name="connsiteX0" fmla="*/ 4591835 w 4607006"/>
              <a:gd name="connsiteY0" fmla="*/ 4335821 h 4482004"/>
              <a:gd name="connsiteX1" fmla="*/ 500001 w 4607006"/>
              <a:gd name="connsiteY1" fmla="*/ 3392202 h 4482004"/>
              <a:gd name="connsiteX2" fmla="*/ 522025 w 4607006"/>
              <a:gd name="connsiteY2" fmla="*/ 1260058 h 4482004"/>
              <a:gd name="connsiteX3" fmla="*/ 4604805 w 4607006"/>
              <a:gd name="connsiteY3" fmla="*/ 343834 h 4482004"/>
              <a:gd name="connsiteX4" fmla="*/ 4591835 w 4607006"/>
              <a:gd name="connsiteY4" fmla="*/ 4335821 h 4482004"/>
              <a:gd name="connsiteX0" fmla="*/ 4938714 w 4953885"/>
              <a:gd name="connsiteY0" fmla="*/ 4335821 h 4704235"/>
              <a:gd name="connsiteX1" fmla="*/ 308616 w 4953885"/>
              <a:gd name="connsiteY1" fmla="*/ 4306602 h 4704235"/>
              <a:gd name="connsiteX2" fmla="*/ 868904 w 4953885"/>
              <a:gd name="connsiteY2" fmla="*/ 1260058 h 4704235"/>
              <a:gd name="connsiteX3" fmla="*/ 4951684 w 4953885"/>
              <a:gd name="connsiteY3" fmla="*/ 343834 h 4704235"/>
              <a:gd name="connsiteX4" fmla="*/ 4938714 w 4953885"/>
              <a:gd name="connsiteY4" fmla="*/ 4335821 h 4704235"/>
              <a:gd name="connsiteX0" fmla="*/ 4938714 w 4953885"/>
              <a:gd name="connsiteY0" fmla="*/ 4335821 h 4555724"/>
              <a:gd name="connsiteX1" fmla="*/ 308616 w 4953885"/>
              <a:gd name="connsiteY1" fmla="*/ 4306602 h 4555724"/>
              <a:gd name="connsiteX2" fmla="*/ 868904 w 4953885"/>
              <a:gd name="connsiteY2" fmla="*/ 1260058 h 4555724"/>
              <a:gd name="connsiteX3" fmla="*/ 4951684 w 4953885"/>
              <a:gd name="connsiteY3" fmla="*/ 343834 h 4555724"/>
              <a:gd name="connsiteX4" fmla="*/ 4938714 w 4953885"/>
              <a:gd name="connsiteY4" fmla="*/ 4335821 h 4555724"/>
              <a:gd name="connsiteX0" fmla="*/ 4928929 w 4944100"/>
              <a:gd name="connsiteY0" fmla="*/ 4335821 h 4562285"/>
              <a:gd name="connsiteX1" fmla="*/ 311801 w 4944100"/>
              <a:gd name="connsiteY1" fmla="*/ 4332542 h 4562285"/>
              <a:gd name="connsiteX2" fmla="*/ 859119 w 4944100"/>
              <a:gd name="connsiteY2" fmla="*/ 1260058 h 4562285"/>
              <a:gd name="connsiteX3" fmla="*/ 4941899 w 4944100"/>
              <a:gd name="connsiteY3" fmla="*/ 343834 h 4562285"/>
              <a:gd name="connsiteX4" fmla="*/ 4928929 w 4944100"/>
              <a:gd name="connsiteY4" fmla="*/ 4335821 h 4562285"/>
              <a:gd name="connsiteX0" fmla="*/ 4928929 w 4944100"/>
              <a:gd name="connsiteY0" fmla="*/ 4335821 h 4335821"/>
              <a:gd name="connsiteX1" fmla="*/ 311801 w 4944100"/>
              <a:gd name="connsiteY1" fmla="*/ 4332542 h 4335821"/>
              <a:gd name="connsiteX2" fmla="*/ 859119 w 4944100"/>
              <a:gd name="connsiteY2" fmla="*/ 1260058 h 4335821"/>
              <a:gd name="connsiteX3" fmla="*/ 4941899 w 4944100"/>
              <a:gd name="connsiteY3" fmla="*/ 343834 h 4335821"/>
              <a:gd name="connsiteX4" fmla="*/ 4928929 w 4944100"/>
              <a:gd name="connsiteY4" fmla="*/ 4335821 h 4335821"/>
              <a:gd name="connsiteX0" fmla="*/ 4790695 w 4805866"/>
              <a:gd name="connsiteY0" fmla="*/ 4335821 h 4335821"/>
              <a:gd name="connsiteX1" fmla="*/ 173567 w 4805866"/>
              <a:gd name="connsiteY1" fmla="*/ 4332542 h 4335821"/>
              <a:gd name="connsiteX2" fmla="*/ 720885 w 4805866"/>
              <a:gd name="connsiteY2" fmla="*/ 1260058 h 4335821"/>
              <a:gd name="connsiteX3" fmla="*/ 4803665 w 4805866"/>
              <a:gd name="connsiteY3" fmla="*/ 343834 h 4335821"/>
              <a:gd name="connsiteX4" fmla="*/ 4790695 w 4805866"/>
              <a:gd name="connsiteY4" fmla="*/ 4335821 h 4335821"/>
              <a:gd name="connsiteX0" fmla="*/ 4801914 w 4817085"/>
              <a:gd name="connsiteY0" fmla="*/ 4335821 h 4335821"/>
              <a:gd name="connsiteX1" fmla="*/ 184786 w 4817085"/>
              <a:gd name="connsiteY1" fmla="*/ 4332542 h 4335821"/>
              <a:gd name="connsiteX2" fmla="*/ 732104 w 4817085"/>
              <a:gd name="connsiteY2" fmla="*/ 1260058 h 4335821"/>
              <a:gd name="connsiteX3" fmla="*/ 4814884 w 4817085"/>
              <a:gd name="connsiteY3" fmla="*/ 343834 h 4335821"/>
              <a:gd name="connsiteX4" fmla="*/ 4801914 w 4817085"/>
              <a:gd name="connsiteY4" fmla="*/ 4335821 h 4335821"/>
              <a:gd name="connsiteX0" fmla="*/ 4801914 w 4817085"/>
              <a:gd name="connsiteY0" fmla="*/ 4323501 h 4323501"/>
              <a:gd name="connsiteX1" fmla="*/ 184786 w 4817085"/>
              <a:gd name="connsiteY1" fmla="*/ 4320222 h 4323501"/>
              <a:gd name="connsiteX2" fmla="*/ 732104 w 4817085"/>
              <a:gd name="connsiteY2" fmla="*/ 1247738 h 4323501"/>
              <a:gd name="connsiteX3" fmla="*/ 4814884 w 4817085"/>
              <a:gd name="connsiteY3" fmla="*/ 331514 h 4323501"/>
              <a:gd name="connsiteX4" fmla="*/ 4801914 w 4817085"/>
              <a:gd name="connsiteY4" fmla="*/ 4323501 h 4323501"/>
              <a:gd name="connsiteX0" fmla="*/ 4801914 w 4817085"/>
              <a:gd name="connsiteY0" fmla="*/ 4256637 h 4256637"/>
              <a:gd name="connsiteX1" fmla="*/ 184786 w 4817085"/>
              <a:gd name="connsiteY1" fmla="*/ 4253358 h 4256637"/>
              <a:gd name="connsiteX2" fmla="*/ 732104 w 4817085"/>
              <a:gd name="connsiteY2" fmla="*/ 1180874 h 4256637"/>
              <a:gd name="connsiteX3" fmla="*/ 4814884 w 4817085"/>
              <a:gd name="connsiteY3" fmla="*/ 407322 h 4256637"/>
              <a:gd name="connsiteX4" fmla="*/ 4801914 w 4817085"/>
              <a:gd name="connsiteY4" fmla="*/ 4256637 h 4256637"/>
              <a:gd name="connsiteX0" fmla="*/ 4801914 w 4817085"/>
              <a:gd name="connsiteY0" fmla="*/ 4332851 h 4332851"/>
              <a:gd name="connsiteX1" fmla="*/ 184786 w 4817085"/>
              <a:gd name="connsiteY1" fmla="*/ 4329572 h 4332851"/>
              <a:gd name="connsiteX2" fmla="*/ 732104 w 4817085"/>
              <a:gd name="connsiteY2" fmla="*/ 1257088 h 4332851"/>
              <a:gd name="connsiteX3" fmla="*/ 4814884 w 4817085"/>
              <a:gd name="connsiteY3" fmla="*/ 483536 h 4332851"/>
              <a:gd name="connsiteX4" fmla="*/ 4801914 w 4817085"/>
              <a:gd name="connsiteY4" fmla="*/ 4332851 h 4332851"/>
              <a:gd name="connsiteX0" fmla="*/ 4818149 w 4833320"/>
              <a:gd name="connsiteY0" fmla="*/ 4342987 h 4342987"/>
              <a:gd name="connsiteX1" fmla="*/ 201021 w 4833320"/>
              <a:gd name="connsiteY1" fmla="*/ 4339708 h 4342987"/>
              <a:gd name="connsiteX2" fmla="*/ 689973 w 4833320"/>
              <a:gd name="connsiteY2" fmla="*/ 1247768 h 4342987"/>
              <a:gd name="connsiteX3" fmla="*/ 4831119 w 4833320"/>
              <a:gd name="connsiteY3" fmla="*/ 493672 h 4342987"/>
              <a:gd name="connsiteX4" fmla="*/ 4818149 w 4833320"/>
              <a:gd name="connsiteY4" fmla="*/ 4342987 h 4342987"/>
              <a:gd name="connsiteX0" fmla="*/ 4818149 w 4833320"/>
              <a:gd name="connsiteY0" fmla="*/ 4310645 h 4310645"/>
              <a:gd name="connsiteX1" fmla="*/ 201021 w 4833320"/>
              <a:gd name="connsiteY1" fmla="*/ 4307366 h 4310645"/>
              <a:gd name="connsiteX2" fmla="*/ 689973 w 4833320"/>
              <a:gd name="connsiteY2" fmla="*/ 1215426 h 4310645"/>
              <a:gd name="connsiteX3" fmla="*/ 4831119 w 4833320"/>
              <a:gd name="connsiteY3" fmla="*/ 461330 h 4310645"/>
              <a:gd name="connsiteX4" fmla="*/ 4818149 w 4833320"/>
              <a:gd name="connsiteY4" fmla="*/ 4310645 h 4310645"/>
              <a:gd name="connsiteX0" fmla="*/ 4818149 w 4833320"/>
              <a:gd name="connsiteY0" fmla="*/ 4310645 h 4310645"/>
              <a:gd name="connsiteX1" fmla="*/ 201021 w 4833320"/>
              <a:gd name="connsiteY1" fmla="*/ 4307366 h 4310645"/>
              <a:gd name="connsiteX2" fmla="*/ 689973 w 4833320"/>
              <a:gd name="connsiteY2" fmla="*/ 1215426 h 4310645"/>
              <a:gd name="connsiteX3" fmla="*/ 4831119 w 4833320"/>
              <a:gd name="connsiteY3" fmla="*/ 461330 h 4310645"/>
              <a:gd name="connsiteX4" fmla="*/ 4818149 w 4833320"/>
              <a:gd name="connsiteY4" fmla="*/ 4310645 h 4310645"/>
              <a:gd name="connsiteX0" fmla="*/ 4756708 w 4771879"/>
              <a:gd name="connsiteY0" fmla="*/ 4310645 h 4327732"/>
              <a:gd name="connsiteX1" fmla="*/ 230372 w 4771879"/>
              <a:gd name="connsiteY1" fmla="*/ 4326821 h 4327732"/>
              <a:gd name="connsiteX2" fmla="*/ 628532 w 4771879"/>
              <a:gd name="connsiteY2" fmla="*/ 1215426 h 4327732"/>
              <a:gd name="connsiteX3" fmla="*/ 4769678 w 4771879"/>
              <a:gd name="connsiteY3" fmla="*/ 461330 h 4327732"/>
              <a:gd name="connsiteX4" fmla="*/ 4756708 w 4771879"/>
              <a:gd name="connsiteY4" fmla="*/ 4310645 h 4327732"/>
              <a:gd name="connsiteX0" fmla="*/ 4756708 w 4771879"/>
              <a:gd name="connsiteY0" fmla="*/ 4310645 h 4315247"/>
              <a:gd name="connsiteX1" fmla="*/ 230372 w 4771879"/>
              <a:gd name="connsiteY1" fmla="*/ 4313851 h 4315247"/>
              <a:gd name="connsiteX2" fmla="*/ 628532 w 4771879"/>
              <a:gd name="connsiteY2" fmla="*/ 1215426 h 4315247"/>
              <a:gd name="connsiteX3" fmla="*/ 4769678 w 4771879"/>
              <a:gd name="connsiteY3" fmla="*/ 461330 h 4315247"/>
              <a:gd name="connsiteX4" fmla="*/ 4756708 w 4771879"/>
              <a:gd name="connsiteY4" fmla="*/ 4310645 h 4315247"/>
              <a:gd name="connsiteX0" fmla="*/ 4756708 w 4771879"/>
              <a:gd name="connsiteY0" fmla="*/ 4310645 h 4315247"/>
              <a:gd name="connsiteX1" fmla="*/ 230372 w 4771879"/>
              <a:gd name="connsiteY1" fmla="*/ 4313851 h 4315247"/>
              <a:gd name="connsiteX2" fmla="*/ 628532 w 4771879"/>
              <a:gd name="connsiteY2" fmla="*/ 1215426 h 4315247"/>
              <a:gd name="connsiteX3" fmla="*/ 4769678 w 4771879"/>
              <a:gd name="connsiteY3" fmla="*/ 461330 h 4315247"/>
              <a:gd name="connsiteX4" fmla="*/ 4756708 w 4771879"/>
              <a:gd name="connsiteY4" fmla="*/ 4310645 h 4315247"/>
              <a:gd name="connsiteX0" fmla="*/ 4772583 w 4784055"/>
              <a:gd name="connsiteY0" fmla="*/ 4316995 h 4316995"/>
              <a:gd name="connsiteX1" fmla="*/ 230372 w 4784055"/>
              <a:gd name="connsiteY1" fmla="*/ 4313851 h 4316995"/>
              <a:gd name="connsiteX2" fmla="*/ 628532 w 4784055"/>
              <a:gd name="connsiteY2" fmla="*/ 1215426 h 4316995"/>
              <a:gd name="connsiteX3" fmla="*/ 4769678 w 4784055"/>
              <a:gd name="connsiteY3" fmla="*/ 461330 h 4316995"/>
              <a:gd name="connsiteX4" fmla="*/ 4772583 w 4784055"/>
              <a:gd name="connsiteY4" fmla="*/ 4316995 h 4316995"/>
              <a:gd name="connsiteX0" fmla="*/ 4772583 w 4784638"/>
              <a:gd name="connsiteY0" fmla="*/ 4313898 h 4313898"/>
              <a:gd name="connsiteX1" fmla="*/ 230372 w 4784638"/>
              <a:gd name="connsiteY1" fmla="*/ 4310754 h 4313898"/>
              <a:gd name="connsiteX2" fmla="*/ 628532 w 4784638"/>
              <a:gd name="connsiteY2" fmla="*/ 1212329 h 4313898"/>
              <a:gd name="connsiteX3" fmla="*/ 4772853 w 4784638"/>
              <a:gd name="connsiteY3" fmla="*/ 464583 h 4313898"/>
              <a:gd name="connsiteX4" fmla="*/ 4772583 w 4784638"/>
              <a:gd name="connsiteY4" fmla="*/ 4313898 h 4313898"/>
              <a:gd name="connsiteX0" fmla="*/ 4772583 w 4786468"/>
              <a:gd name="connsiteY0" fmla="*/ 4313898 h 4313898"/>
              <a:gd name="connsiteX1" fmla="*/ 230372 w 4786468"/>
              <a:gd name="connsiteY1" fmla="*/ 4310754 h 4313898"/>
              <a:gd name="connsiteX2" fmla="*/ 628532 w 4786468"/>
              <a:gd name="connsiteY2" fmla="*/ 1212329 h 4313898"/>
              <a:gd name="connsiteX3" fmla="*/ 4772853 w 4786468"/>
              <a:gd name="connsiteY3" fmla="*/ 464583 h 4313898"/>
              <a:gd name="connsiteX4" fmla="*/ 4772583 w 4786468"/>
              <a:gd name="connsiteY4" fmla="*/ 4313898 h 4313898"/>
              <a:gd name="connsiteX0" fmla="*/ 4772583 w 4773808"/>
              <a:gd name="connsiteY0" fmla="*/ 4313898 h 4313898"/>
              <a:gd name="connsiteX1" fmla="*/ 230372 w 4773808"/>
              <a:gd name="connsiteY1" fmla="*/ 4310754 h 4313898"/>
              <a:gd name="connsiteX2" fmla="*/ 628532 w 4773808"/>
              <a:gd name="connsiteY2" fmla="*/ 1212329 h 4313898"/>
              <a:gd name="connsiteX3" fmla="*/ 4772853 w 4773808"/>
              <a:gd name="connsiteY3" fmla="*/ 464583 h 4313898"/>
              <a:gd name="connsiteX4" fmla="*/ 4772583 w 4773808"/>
              <a:gd name="connsiteY4" fmla="*/ 4313898 h 4313898"/>
              <a:gd name="connsiteX0" fmla="*/ 4772583 w 4773808"/>
              <a:gd name="connsiteY0" fmla="*/ 4313898 h 4313898"/>
              <a:gd name="connsiteX1" fmla="*/ 230372 w 4773808"/>
              <a:gd name="connsiteY1" fmla="*/ 4310754 h 4313898"/>
              <a:gd name="connsiteX2" fmla="*/ 628532 w 4773808"/>
              <a:gd name="connsiteY2" fmla="*/ 1212329 h 4313898"/>
              <a:gd name="connsiteX3" fmla="*/ 4772853 w 4773808"/>
              <a:gd name="connsiteY3" fmla="*/ 464583 h 4313898"/>
              <a:gd name="connsiteX4" fmla="*/ 4772583 w 4773808"/>
              <a:gd name="connsiteY4" fmla="*/ 4313898 h 4313898"/>
              <a:gd name="connsiteX0" fmla="*/ 4772583 w 4772853"/>
              <a:gd name="connsiteY0" fmla="*/ 4313898 h 4313898"/>
              <a:gd name="connsiteX1" fmla="*/ 230372 w 4772853"/>
              <a:gd name="connsiteY1" fmla="*/ 4310754 h 4313898"/>
              <a:gd name="connsiteX2" fmla="*/ 628532 w 4772853"/>
              <a:gd name="connsiteY2" fmla="*/ 1212329 h 4313898"/>
              <a:gd name="connsiteX3" fmla="*/ 4772853 w 4772853"/>
              <a:gd name="connsiteY3" fmla="*/ 464583 h 4313898"/>
              <a:gd name="connsiteX4" fmla="*/ 4772583 w 4772853"/>
              <a:gd name="connsiteY4" fmla="*/ 4313898 h 4313898"/>
              <a:gd name="connsiteX0" fmla="*/ 4772583 w 4772853"/>
              <a:gd name="connsiteY0" fmla="*/ 4313898 h 4313898"/>
              <a:gd name="connsiteX1" fmla="*/ 230372 w 4772853"/>
              <a:gd name="connsiteY1" fmla="*/ 4310754 h 4313898"/>
              <a:gd name="connsiteX2" fmla="*/ 628532 w 4772853"/>
              <a:gd name="connsiteY2" fmla="*/ 1212329 h 4313898"/>
              <a:gd name="connsiteX3" fmla="*/ 4772853 w 4772853"/>
              <a:gd name="connsiteY3" fmla="*/ 464583 h 4313898"/>
              <a:gd name="connsiteX4" fmla="*/ 4772583 w 4772853"/>
              <a:gd name="connsiteY4" fmla="*/ 4313898 h 431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2853" h="4313898">
                <a:moveTo>
                  <a:pt x="4772583" y="4313898"/>
                </a:moveTo>
                <a:cubicBezTo>
                  <a:pt x="1961739" y="4309500"/>
                  <a:pt x="4838648" y="4317543"/>
                  <a:pt x="230372" y="4310754"/>
                </a:cubicBezTo>
                <a:cubicBezTo>
                  <a:pt x="-136645" y="3344170"/>
                  <a:pt x="-107483" y="2167862"/>
                  <a:pt x="628532" y="1212329"/>
                </a:cubicBezTo>
                <a:cubicBezTo>
                  <a:pt x="2217383" y="-693195"/>
                  <a:pt x="4227492" y="134942"/>
                  <a:pt x="4772853" y="464583"/>
                </a:cubicBezTo>
                <a:cubicBezTo>
                  <a:pt x="4771097" y="4374257"/>
                  <a:pt x="4772785" y="2461961"/>
                  <a:pt x="4772583" y="4313898"/>
                </a:cubicBez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7845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No Footer-Black-Transition Title-Whi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6C38C-FDEF-F098-23E6-1674340D28E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566610"/>
            <a:ext cx="8928992" cy="2015042"/>
          </a:xfrm>
          <a:prstGeom prst="rect">
            <a:avLst/>
          </a:prstGeom>
        </p:spPr>
        <p:txBody>
          <a:bodyPr anchor="ctr"/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794412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ullet-Titl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4011"/>
            <a:ext cx="8229600" cy="3397616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306613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ullet-Squar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90078"/>
            <a:ext cx="4572000" cy="36576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F002ADC-C9D2-EA15-DA1A-78205976A37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4600" y="1290078"/>
            <a:ext cx="4449400" cy="3657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976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ullet-Circl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290078"/>
            <a:ext cx="4572000" cy="36576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2A558A1-9F77-EED2-3D1F-4920297BCA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7504" y="125859"/>
            <a:ext cx="8928992" cy="108012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 anchor="ctr"/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833B707C-D3DB-613D-0FB5-22D8BC3D9A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44008" y="917946"/>
            <a:ext cx="4499992" cy="4029731"/>
          </a:xfrm>
          <a:custGeom>
            <a:avLst/>
            <a:gdLst>
              <a:gd name="connsiteX0" fmla="*/ 5256584 w 5256584"/>
              <a:gd name="connsiteY0" fmla="*/ 5256584 h 5256584"/>
              <a:gd name="connsiteX1" fmla="*/ 0 w 5256584"/>
              <a:gd name="connsiteY1" fmla="*/ 2628292 h 5256584"/>
              <a:gd name="connsiteX2" fmla="*/ 5256584 w 5256584"/>
              <a:gd name="connsiteY2" fmla="*/ 0 h 5256584"/>
              <a:gd name="connsiteX3" fmla="*/ 5256584 w 5256584"/>
              <a:gd name="connsiteY3" fmla="*/ 5256584 h 5256584"/>
              <a:gd name="connsiteX0" fmla="*/ 4484856 w 5256584"/>
              <a:gd name="connsiteY0" fmla="*/ 4134660 h 4134660"/>
              <a:gd name="connsiteX1" fmla="*/ 0 w 5256584"/>
              <a:gd name="connsiteY1" fmla="*/ 2628292 h 4134660"/>
              <a:gd name="connsiteX2" fmla="*/ 5256584 w 5256584"/>
              <a:gd name="connsiteY2" fmla="*/ 0 h 4134660"/>
              <a:gd name="connsiteX3" fmla="*/ 4484856 w 5256584"/>
              <a:gd name="connsiteY3" fmla="*/ 4134660 h 4134660"/>
              <a:gd name="connsiteX0" fmla="*/ 4484856 w 4504311"/>
              <a:gd name="connsiteY0" fmla="*/ 4056838 h 4056838"/>
              <a:gd name="connsiteX1" fmla="*/ 0 w 4504311"/>
              <a:gd name="connsiteY1" fmla="*/ 2550470 h 4056838"/>
              <a:gd name="connsiteX2" fmla="*/ 4504311 w 4504311"/>
              <a:gd name="connsiteY2" fmla="*/ 0 h 4056838"/>
              <a:gd name="connsiteX3" fmla="*/ 4484856 w 4504311"/>
              <a:gd name="connsiteY3" fmla="*/ 4056838 h 4056838"/>
              <a:gd name="connsiteX0" fmla="*/ 4484856 w 4648771"/>
              <a:gd name="connsiteY0" fmla="*/ 4060826 h 4060826"/>
              <a:gd name="connsiteX1" fmla="*/ 0 w 4648771"/>
              <a:gd name="connsiteY1" fmla="*/ 2554458 h 4060826"/>
              <a:gd name="connsiteX2" fmla="*/ 4504311 w 4648771"/>
              <a:gd name="connsiteY2" fmla="*/ 3988 h 4060826"/>
              <a:gd name="connsiteX3" fmla="*/ 4478639 w 4648771"/>
              <a:gd name="connsiteY3" fmla="*/ 1975827 h 4060826"/>
              <a:gd name="connsiteX4" fmla="*/ 4484856 w 4648771"/>
              <a:gd name="connsiteY4" fmla="*/ 4060826 h 4060826"/>
              <a:gd name="connsiteX0" fmla="*/ 4484856 w 4648771"/>
              <a:gd name="connsiteY0" fmla="*/ 4060826 h 4060826"/>
              <a:gd name="connsiteX1" fmla="*/ 0 w 4648771"/>
              <a:gd name="connsiteY1" fmla="*/ 2554458 h 4060826"/>
              <a:gd name="connsiteX2" fmla="*/ 4504311 w 4648771"/>
              <a:gd name="connsiteY2" fmla="*/ 3988 h 4060826"/>
              <a:gd name="connsiteX3" fmla="*/ 4478639 w 4648771"/>
              <a:gd name="connsiteY3" fmla="*/ 1975827 h 4060826"/>
              <a:gd name="connsiteX4" fmla="*/ 4484856 w 4648771"/>
              <a:gd name="connsiteY4" fmla="*/ 4060826 h 4060826"/>
              <a:gd name="connsiteX0" fmla="*/ 4484856 w 4632724"/>
              <a:gd name="connsiteY0" fmla="*/ 4109474 h 4109474"/>
              <a:gd name="connsiteX1" fmla="*/ 0 w 4632724"/>
              <a:gd name="connsiteY1" fmla="*/ 2603106 h 4109474"/>
              <a:gd name="connsiteX2" fmla="*/ 4504311 w 4632724"/>
              <a:gd name="connsiteY2" fmla="*/ 52636 h 4109474"/>
              <a:gd name="connsiteX3" fmla="*/ 4478639 w 4632724"/>
              <a:gd name="connsiteY3" fmla="*/ 2024475 h 4109474"/>
              <a:gd name="connsiteX4" fmla="*/ 4484856 w 4632724"/>
              <a:gd name="connsiteY4" fmla="*/ 4109474 h 4109474"/>
              <a:gd name="connsiteX0" fmla="*/ 4484856 w 4504324"/>
              <a:gd name="connsiteY0" fmla="*/ 4109474 h 4109474"/>
              <a:gd name="connsiteX1" fmla="*/ 0 w 4504324"/>
              <a:gd name="connsiteY1" fmla="*/ 2603106 h 4109474"/>
              <a:gd name="connsiteX2" fmla="*/ 4504311 w 4504324"/>
              <a:gd name="connsiteY2" fmla="*/ 52636 h 4109474"/>
              <a:gd name="connsiteX3" fmla="*/ 4478639 w 4504324"/>
              <a:gd name="connsiteY3" fmla="*/ 2024475 h 4109474"/>
              <a:gd name="connsiteX4" fmla="*/ 4484856 w 4504324"/>
              <a:gd name="connsiteY4" fmla="*/ 4109474 h 4109474"/>
              <a:gd name="connsiteX0" fmla="*/ 4484856 w 4504324"/>
              <a:gd name="connsiteY0" fmla="*/ 4109474 h 4109474"/>
              <a:gd name="connsiteX1" fmla="*/ 0 w 4504324"/>
              <a:gd name="connsiteY1" fmla="*/ 2603106 h 4109474"/>
              <a:gd name="connsiteX2" fmla="*/ 4504311 w 4504324"/>
              <a:gd name="connsiteY2" fmla="*/ 52636 h 4109474"/>
              <a:gd name="connsiteX3" fmla="*/ 4478639 w 4504324"/>
              <a:gd name="connsiteY3" fmla="*/ 2024475 h 4109474"/>
              <a:gd name="connsiteX4" fmla="*/ 4484856 w 4504324"/>
              <a:gd name="connsiteY4" fmla="*/ 4109474 h 4109474"/>
              <a:gd name="connsiteX0" fmla="*/ 4484856 w 4504324"/>
              <a:gd name="connsiteY0" fmla="*/ 4056838 h 4056838"/>
              <a:gd name="connsiteX1" fmla="*/ 0 w 4504324"/>
              <a:gd name="connsiteY1" fmla="*/ 2550470 h 4056838"/>
              <a:gd name="connsiteX2" fmla="*/ 4504311 w 4504324"/>
              <a:gd name="connsiteY2" fmla="*/ 0 h 4056838"/>
              <a:gd name="connsiteX3" fmla="*/ 4478639 w 4504324"/>
              <a:gd name="connsiteY3" fmla="*/ 1971839 h 4056838"/>
              <a:gd name="connsiteX4" fmla="*/ 4484856 w 4504324"/>
              <a:gd name="connsiteY4" fmla="*/ 4056838 h 4056838"/>
              <a:gd name="connsiteX0" fmla="*/ 4484856 w 4486657"/>
              <a:gd name="connsiteY0" fmla="*/ 4056838 h 4056838"/>
              <a:gd name="connsiteX1" fmla="*/ 0 w 4486657"/>
              <a:gd name="connsiteY1" fmla="*/ 2550470 h 4056838"/>
              <a:gd name="connsiteX2" fmla="*/ 4471886 w 4486657"/>
              <a:gd name="connsiteY2" fmla="*/ 0 h 4056838"/>
              <a:gd name="connsiteX3" fmla="*/ 4478639 w 4486657"/>
              <a:gd name="connsiteY3" fmla="*/ 1971839 h 4056838"/>
              <a:gd name="connsiteX4" fmla="*/ 4484856 w 4486657"/>
              <a:gd name="connsiteY4" fmla="*/ 4056838 h 4056838"/>
              <a:gd name="connsiteX0" fmla="*/ 3829860 w 3831661"/>
              <a:gd name="connsiteY0" fmla="*/ 4093174 h 4093174"/>
              <a:gd name="connsiteX1" fmla="*/ 0 w 3831661"/>
              <a:gd name="connsiteY1" fmla="*/ 1023896 h 4093174"/>
              <a:gd name="connsiteX2" fmla="*/ 3816890 w 3831661"/>
              <a:gd name="connsiteY2" fmla="*/ 36336 h 4093174"/>
              <a:gd name="connsiteX3" fmla="*/ 3823643 w 3831661"/>
              <a:gd name="connsiteY3" fmla="*/ 2008175 h 4093174"/>
              <a:gd name="connsiteX4" fmla="*/ 3829860 w 3831661"/>
              <a:gd name="connsiteY4" fmla="*/ 4093174 h 4093174"/>
              <a:gd name="connsiteX0" fmla="*/ 4363801 w 4365602"/>
              <a:gd name="connsiteY0" fmla="*/ 4093174 h 4093174"/>
              <a:gd name="connsiteX1" fmla="*/ 533941 w 4365602"/>
              <a:gd name="connsiteY1" fmla="*/ 1023896 h 4093174"/>
              <a:gd name="connsiteX2" fmla="*/ 4350831 w 4365602"/>
              <a:gd name="connsiteY2" fmla="*/ 36336 h 4093174"/>
              <a:gd name="connsiteX3" fmla="*/ 4357584 w 4365602"/>
              <a:gd name="connsiteY3" fmla="*/ 2008175 h 4093174"/>
              <a:gd name="connsiteX4" fmla="*/ 4363801 w 4365602"/>
              <a:gd name="connsiteY4" fmla="*/ 4093174 h 4093174"/>
              <a:gd name="connsiteX0" fmla="*/ 4581539 w 4583340"/>
              <a:gd name="connsiteY0" fmla="*/ 4093174 h 4093174"/>
              <a:gd name="connsiteX1" fmla="*/ 505245 w 4583340"/>
              <a:gd name="connsiteY1" fmla="*/ 1023896 h 4093174"/>
              <a:gd name="connsiteX2" fmla="*/ 4568569 w 4583340"/>
              <a:gd name="connsiteY2" fmla="*/ 36336 h 4093174"/>
              <a:gd name="connsiteX3" fmla="*/ 4575322 w 4583340"/>
              <a:gd name="connsiteY3" fmla="*/ 2008175 h 4093174"/>
              <a:gd name="connsiteX4" fmla="*/ 4581539 w 4583340"/>
              <a:gd name="connsiteY4" fmla="*/ 4093174 h 4093174"/>
              <a:gd name="connsiteX0" fmla="*/ 4581539 w 4583340"/>
              <a:gd name="connsiteY0" fmla="*/ 4292557 h 4292557"/>
              <a:gd name="connsiteX1" fmla="*/ 505245 w 4583340"/>
              <a:gd name="connsiteY1" fmla="*/ 1223279 h 4292557"/>
              <a:gd name="connsiteX2" fmla="*/ 4568569 w 4583340"/>
              <a:gd name="connsiteY2" fmla="*/ 235719 h 4292557"/>
              <a:gd name="connsiteX3" fmla="*/ 4575322 w 4583340"/>
              <a:gd name="connsiteY3" fmla="*/ 2207558 h 4292557"/>
              <a:gd name="connsiteX4" fmla="*/ 4581539 w 4583340"/>
              <a:gd name="connsiteY4" fmla="*/ 4292557 h 4292557"/>
              <a:gd name="connsiteX0" fmla="*/ 4581539 w 4588055"/>
              <a:gd name="connsiteY0" fmla="*/ 4259459 h 4259459"/>
              <a:gd name="connsiteX1" fmla="*/ 505245 w 4588055"/>
              <a:gd name="connsiteY1" fmla="*/ 1190181 h 4259459"/>
              <a:gd name="connsiteX2" fmla="*/ 4588025 w 4588055"/>
              <a:gd name="connsiteY2" fmla="*/ 273957 h 4259459"/>
              <a:gd name="connsiteX3" fmla="*/ 4575322 w 4588055"/>
              <a:gd name="connsiteY3" fmla="*/ 2174460 h 4259459"/>
              <a:gd name="connsiteX4" fmla="*/ 4581539 w 4588055"/>
              <a:gd name="connsiteY4" fmla="*/ 4259459 h 4259459"/>
              <a:gd name="connsiteX0" fmla="*/ 4581539 w 4588055"/>
              <a:gd name="connsiteY0" fmla="*/ 4329336 h 4329336"/>
              <a:gd name="connsiteX1" fmla="*/ 505245 w 4588055"/>
              <a:gd name="connsiteY1" fmla="*/ 1260058 h 4329336"/>
              <a:gd name="connsiteX2" fmla="*/ 4588025 w 4588055"/>
              <a:gd name="connsiteY2" fmla="*/ 343834 h 4329336"/>
              <a:gd name="connsiteX3" fmla="*/ 4575322 w 4588055"/>
              <a:gd name="connsiteY3" fmla="*/ 2244337 h 4329336"/>
              <a:gd name="connsiteX4" fmla="*/ 4581539 w 4588055"/>
              <a:gd name="connsiteY4" fmla="*/ 4329336 h 4329336"/>
              <a:gd name="connsiteX0" fmla="*/ 4564247 w 4590218"/>
              <a:gd name="connsiteY0" fmla="*/ 4335821 h 4335821"/>
              <a:gd name="connsiteX1" fmla="*/ 507408 w 4590218"/>
              <a:gd name="connsiteY1" fmla="*/ 1260058 h 4335821"/>
              <a:gd name="connsiteX2" fmla="*/ 4590188 w 4590218"/>
              <a:gd name="connsiteY2" fmla="*/ 343834 h 4335821"/>
              <a:gd name="connsiteX3" fmla="*/ 4577485 w 4590218"/>
              <a:gd name="connsiteY3" fmla="*/ 2244337 h 4335821"/>
              <a:gd name="connsiteX4" fmla="*/ 4564247 w 4590218"/>
              <a:gd name="connsiteY4" fmla="*/ 4335821 h 4335821"/>
              <a:gd name="connsiteX0" fmla="*/ 4564247 w 5086099"/>
              <a:gd name="connsiteY0" fmla="*/ 4335821 h 4335821"/>
              <a:gd name="connsiteX1" fmla="*/ 507408 w 5086099"/>
              <a:gd name="connsiteY1" fmla="*/ 1260058 h 4335821"/>
              <a:gd name="connsiteX2" fmla="*/ 4590188 w 5086099"/>
              <a:gd name="connsiteY2" fmla="*/ 343834 h 4335821"/>
              <a:gd name="connsiteX3" fmla="*/ 4564247 w 5086099"/>
              <a:gd name="connsiteY3" fmla="*/ 4335821 h 4335821"/>
              <a:gd name="connsiteX0" fmla="*/ 4564247 w 4891070"/>
              <a:gd name="connsiteY0" fmla="*/ 4335821 h 4335821"/>
              <a:gd name="connsiteX1" fmla="*/ 507408 w 4891070"/>
              <a:gd name="connsiteY1" fmla="*/ 1260058 h 4335821"/>
              <a:gd name="connsiteX2" fmla="*/ 4590188 w 4891070"/>
              <a:gd name="connsiteY2" fmla="*/ 343834 h 4335821"/>
              <a:gd name="connsiteX3" fmla="*/ 4564247 w 4891070"/>
              <a:gd name="connsiteY3" fmla="*/ 4335821 h 4335821"/>
              <a:gd name="connsiteX0" fmla="*/ 4575775 w 4893015"/>
              <a:gd name="connsiteY0" fmla="*/ 4335821 h 4335821"/>
              <a:gd name="connsiteX1" fmla="*/ 505965 w 4893015"/>
              <a:gd name="connsiteY1" fmla="*/ 1260058 h 4335821"/>
              <a:gd name="connsiteX2" fmla="*/ 4588745 w 4893015"/>
              <a:gd name="connsiteY2" fmla="*/ 343834 h 4335821"/>
              <a:gd name="connsiteX3" fmla="*/ 4575775 w 4893015"/>
              <a:gd name="connsiteY3" fmla="*/ 4335821 h 4335821"/>
              <a:gd name="connsiteX0" fmla="*/ 4575775 w 4590946"/>
              <a:gd name="connsiteY0" fmla="*/ 4335821 h 4335821"/>
              <a:gd name="connsiteX1" fmla="*/ 505965 w 4590946"/>
              <a:gd name="connsiteY1" fmla="*/ 1260058 h 4335821"/>
              <a:gd name="connsiteX2" fmla="*/ 4588745 w 4590946"/>
              <a:gd name="connsiteY2" fmla="*/ 343834 h 4335821"/>
              <a:gd name="connsiteX3" fmla="*/ 4575775 w 4590946"/>
              <a:gd name="connsiteY3" fmla="*/ 4335821 h 4335821"/>
              <a:gd name="connsiteX0" fmla="*/ 4591835 w 4607006"/>
              <a:gd name="connsiteY0" fmla="*/ 4335821 h 4482004"/>
              <a:gd name="connsiteX1" fmla="*/ 500001 w 4607006"/>
              <a:gd name="connsiteY1" fmla="*/ 3392202 h 4482004"/>
              <a:gd name="connsiteX2" fmla="*/ 522025 w 4607006"/>
              <a:gd name="connsiteY2" fmla="*/ 1260058 h 4482004"/>
              <a:gd name="connsiteX3" fmla="*/ 4604805 w 4607006"/>
              <a:gd name="connsiteY3" fmla="*/ 343834 h 4482004"/>
              <a:gd name="connsiteX4" fmla="*/ 4591835 w 4607006"/>
              <a:gd name="connsiteY4" fmla="*/ 4335821 h 4482004"/>
              <a:gd name="connsiteX0" fmla="*/ 4938714 w 4953885"/>
              <a:gd name="connsiteY0" fmla="*/ 4335821 h 4704235"/>
              <a:gd name="connsiteX1" fmla="*/ 308616 w 4953885"/>
              <a:gd name="connsiteY1" fmla="*/ 4306602 h 4704235"/>
              <a:gd name="connsiteX2" fmla="*/ 868904 w 4953885"/>
              <a:gd name="connsiteY2" fmla="*/ 1260058 h 4704235"/>
              <a:gd name="connsiteX3" fmla="*/ 4951684 w 4953885"/>
              <a:gd name="connsiteY3" fmla="*/ 343834 h 4704235"/>
              <a:gd name="connsiteX4" fmla="*/ 4938714 w 4953885"/>
              <a:gd name="connsiteY4" fmla="*/ 4335821 h 4704235"/>
              <a:gd name="connsiteX0" fmla="*/ 4938714 w 4953885"/>
              <a:gd name="connsiteY0" fmla="*/ 4335821 h 4555724"/>
              <a:gd name="connsiteX1" fmla="*/ 308616 w 4953885"/>
              <a:gd name="connsiteY1" fmla="*/ 4306602 h 4555724"/>
              <a:gd name="connsiteX2" fmla="*/ 868904 w 4953885"/>
              <a:gd name="connsiteY2" fmla="*/ 1260058 h 4555724"/>
              <a:gd name="connsiteX3" fmla="*/ 4951684 w 4953885"/>
              <a:gd name="connsiteY3" fmla="*/ 343834 h 4555724"/>
              <a:gd name="connsiteX4" fmla="*/ 4938714 w 4953885"/>
              <a:gd name="connsiteY4" fmla="*/ 4335821 h 4555724"/>
              <a:gd name="connsiteX0" fmla="*/ 4928929 w 4944100"/>
              <a:gd name="connsiteY0" fmla="*/ 4335821 h 4562285"/>
              <a:gd name="connsiteX1" fmla="*/ 311801 w 4944100"/>
              <a:gd name="connsiteY1" fmla="*/ 4332542 h 4562285"/>
              <a:gd name="connsiteX2" fmla="*/ 859119 w 4944100"/>
              <a:gd name="connsiteY2" fmla="*/ 1260058 h 4562285"/>
              <a:gd name="connsiteX3" fmla="*/ 4941899 w 4944100"/>
              <a:gd name="connsiteY3" fmla="*/ 343834 h 4562285"/>
              <a:gd name="connsiteX4" fmla="*/ 4928929 w 4944100"/>
              <a:gd name="connsiteY4" fmla="*/ 4335821 h 4562285"/>
              <a:gd name="connsiteX0" fmla="*/ 4928929 w 4944100"/>
              <a:gd name="connsiteY0" fmla="*/ 4335821 h 4335821"/>
              <a:gd name="connsiteX1" fmla="*/ 311801 w 4944100"/>
              <a:gd name="connsiteY1" fmla="*/ 4332542 h 4335821"/>
              <a:gd name="connsiteX2" fmla="*/ 859119 w 4944100"/>
              <a:gd name="connsiteY2" fmla="*/ 1260058 h 4335821"/>
              <a:gd name="connsiteX3" fmla="*/ 4941899 w 4944100"/>
              <a:gd name="connsiteY3" fmla="*/ 343834 h 4335821"/>
              <a:gd name="connsiteX4" fmla="*/ 4928929 w 4944100"/>
              <a:gd name="connsiteY4" fmla="*/ 4335821 h 4335821"/>
              <a:gd name="connsiteX0" fmla="*/ 4790695 w 4805866"/>
              <a:gd name="connsiteY0" fmla="*/ 4335821 h 4335821"/>
              <a:gd name="connsiteX1" fmla="*/ 173567 w 4805866"/>
              <a:gd name="connsiteY1" fmla="*/ 4332542 h 4335821"/>
              <a:gd name="connsiteX2" fmla="*/ 720885 w 4805866"/>
              <a:gd name="connsiteY2" fmla="*/ 1260058 h 4335821"/>
              <a:gd name="connsiteX3" fmla="*/ 4803665 w 4805866"/>
              <a:gd name="connsiteY3" fmla="*/ 343834 h 4335821"/>
              <a:gd name="connsiteX4" fmla="*/ 4790695 w 4805866"/>
              <a:gd name="connsiteY4" fmla="*/ 4335821 h 4335821"/>
              <a:gd name="connsiteX0" fmla="*/ 4801914 w 4817085"/>
              <a:gd name="connsiteY0" fmla="*/ 4335821 h 4335821"/>
              <a:gd name="connsiteX1" fmla="*/ 184786 w 4817085"/>
              <a:gd name="connsiteY1" fmla="*/ 4332542 h 4335821"/>
              <a:gd name="connsiteX2" fmla="*/ 732104 w 4817085"/>
              <a:gd name="connsiteY2" fmla="*/ 1260058 h 4335821"/>
              <a:gd name="connsiteX3" fmla="*/ 4814884 w 4817085"/>
              <a:gd name="connsiteY3" fmla="*/ 343834 h 4335821"/>
              <a:gd name="connsiteX4" fmla="*/ 4801914 w 4817085"/>
              <a:gd name="connsiteY4" fmla="*/ 4335821 h 4335821"/>
              <a:gd name="connsiteX0" fmla="*/ 4801914 w 4817085"/>
              <a:gd name="connsiteY0" fmla="*/ 4323501 h 4323501"/>
              <a:gd name="connsiteX1" fmla="*/ 184786 w 4817085"/>
              <a:gd name="connsiteY1" fmla="*/ 4320222 h 4323501"/>
              <a:gd name="connsiteX2" fmla="*/ 732104 w 4817085"/>
              <a:gd name="connsiteY2" fmla="*/ 1247738 h 4323501"/>
              <a:gd name="connsiteX3" fmla="*/ 4814884 w 4817085"/>
              <a:gd name="connsiteY3" fmla="*/ 331514 h 4323501"/>
              <a:gd name="connsiteX4" fmla="*/ 4801914 w 4817085"/>
              <a:gd name="connsiteY4" fmla="*/ 4323501 h 4323501"/>
              <a:gd name="connsiteX0" fmla="*/ 4801914 w 4817085"/>
              <a:gd name="connsiteY0" fmla="*/ 4256637 h 4256637"/>
              <a:gd name="connsiteX1" fmla="*/ 184786 w 4817085"/>
              <a:gd name="connsiteY1" fmla="*/ 4253358 h 4256637"/>
              <a:gd name="connsiteX2" fmla="*/ 732104 w 4817085"/>
              <a:gd name="connsiteY2" fmla="*/ 1180874 h 4256637"/>
              <a:gd name="connsiteX3" fmla="*/ 4814884 w 4817085"/>
              <a:gd name="connsiteY3" fmla="*/ 407322 h 4256637"/>
              <a:gd name="connsiteX4" fmla="*/ 4801914 w 4817085"/>
              <a:gd name="connsiteY4" fmla="*/ 4256637 h 4256637"/>
              <a:gd name="connsiteX0" fmla="*/ 4801914 w 4817085"/>
              <a:gd name="connsiteY0" fmla="*/ 4332851 h 4332851"/>
              <a:gd name="connsiteX1" fmla="*/ 184786 w 4817085"/>
              <a:gd name="connsiteY1" fmla="*/ 4329572 h 4332851"/>
              <a:gd name="connsiteX2" fmla="*/ 732104 w 4817085"/>
              <a:gd name="connsiteY2" fmla="*/ 1257088 h 4332851"/>
              <a:gd name="connsiteX3" fmla="*/ 4814884 w 4817085"/>
              <a:gd name="connsiteY3" fmla="*/ 483536 h 4332851"/>
              <a:gd name="connsiteX4" fmla="*/ 4801914 w 4817085"/>
              <a:gd name="connsiteY4" fmla="*/ 4332851 h 4332851"/>
              <a:gd name="connsiteX0" fmla="*/ 4818149 w 4833320"/>
              <a:gd name="connsiteY0" fmla="*/ 4342987 h 4342987"/>
              <a:gd name="connsiteX1" fmla="*/ 201021 w 4833320"/>
              <a:gd name="connsiteY1" fmla="*/ 4339708 h 4342987"/>
              <a:gd name="connsiteX2" fmla="*/ 689973 w 4833320"/>
              <a:gd name="connsiteY2" fmla="*/ 1247768 h 4342987"/>
              <a:gd name="connsiteX3" fmla="*/ 4831119 w 4833320"/>
              <a:gd name="connsiteY3" fmla="*/ 493672 h 4342987"/>
              <a:gd name="connsiteX4" fmla="*/ 4818149 w 4833320"/>
              <a:gd name="connsiteY4" fmla="*/ 4342987 h 4342987"/>
              <a:gd name="connsiteX0" fmla="*/ 4818149 w 4833320"/>
              <a:gd name="connsiteY0" fmla="*/ 4310645 h 4310645"/>
              <a:gd name="connsiteX1" fmla="*/ 201021 w 4833320"/>
              <a:gd name="connsiteY1" fmla="*/ 4307366 h 4310645"/>
              <a:gd name="connsiteX2" fmla="*/ 689973 w 4833320"/>
              <a:gd name="connsiteY2" fmla="*/ 1215426 h 4310645"/>
              <a:gd name="connsiteX3" fmla="*/ 4831119 w 4833320"/>
              <a:gd name="connsiteY3" fmla="*/ 461330 h 4310645"/>
              <a:gd name="connsiteX4" fmla="*/ 4818149 w 4833320"/>
              <a:gd name="connsiteY4" fmla="*/ 4310645 h 4310645"/>
              <a:gd name="connsiteX0" fmla="*/ 4818149 w 4833320"/>
              <a:gd name="connsiteY0" fmla="*/ 4310645 h 4310645"/>
              <a:gd name="connsiteX1" fmla="*/ 201021 w 4833320"/>
              <a:gd name="connsiteY1" fmla="*/ 4307366 h 4310645"/>
              <a:gd name="connsiteX2" fmla="*/ 689973 w 4833320"/>
              <a:gd name="connsiteY2" fmla="*/ 1215426 h 4310645"/>
              <a:gd name="connsiteX3" fmla="*/ 4831119 w 4833320"/>
              <a:gd name="connsiteY3" fmla="*/ 461330 h 4310645"/>
              <a:gd name="connsiteX4" fmla="*/ 4818149 w 4833320"/>
              <a:gd name="connsiteY4" fmla="*/ 4310645 h 4310645"/>
              <a:gd name="connsiteX0" fmla="*/ 4756708 w 4771879"/>
              <a:gd name="connsiteY0" fmla="*/ 4310645 h 4327732"/>
              <a:gd name="connsiteX1" fmla="*/ 230372 w 4771879"/>
              <a:gd name="connsiteY1" fmla="*/ 4326821 h 4327732"/>
              <a:gd name="connsiteX2" fmla="*/ 628532 w 4771879"/>
              <a:gd name="connsiteY2" fmla="*/ 1215426 h 4327732"/>
              <a:gd name="connsiteX3" fmla="*/ 4769678 w 4771879"/>
              <a:gd name="connsiteY3" fmla="*/ 461330 h 4327732"/>
              <a:gd name="connsiteX4" fmla="*/ 4756708 w 4771879"/>
              <a:gd name="connsiteY4" fmla="*/ 4310645 h 4327732"/>
              <a:gd name="connsiteX0" fmla="*/ 4756708 w 4771879"/>
              <a:gd name="connsiteY0" fmla="*/ 4310645 h 4315247"/>
              <a:gd name="connsiteX1" fmla="*/ 230372 w 4771879"/>
              <a:gd name="connsiteY1" fmla="*/ 4313851 h 4315247"/>
              <a:gd name="connsiteX2" fmla="*/ 628532 w 4771879"/>
              <a:gd name="connsiteY2" fmla="*/ 1215426 h 4315247"/>
              <a:gd name="connsiteX3" fmla="*/ 4769678 w 4771879"/>
              <a:gd name="connsiteY3" fmla="*/ 461330 h 4315247"/>
              <a:gd name="connsiteX4" fmla="*/ 4756708 w 4771879"/>
              <a:gd name="connsiteY4" fmla="*/ 4310645 h 4315247"/>
              <a:gd name="connsiteX0" fmla="*/ 4756708 w 4771879"/>
              <a:gd name="connsiteY0" fmla="*/ 4310645 h 4315247"/>
              <a:gd name="connsiteX1" fmla="*/ 230372 w 4771879"/>
              <a:gd name="connsiteY1" fmla="*/ 4313851 h 4315247"/>
              <a:gd name="connsiteX2" fmla="*/ 628532 w 4771879"/>
              <a:gd name="connsiteY2" fmla="*/ 1215426 h 4315247"/>
              <a:gd name="connsiteX3" fmla="*/ 4769678 w 4771879"/>
              <a:gd name="connsiteY3" fmla="*/ 461330 h 4315247"/>
              <a:gd name="connsiteX4" fmla="*/ 4756708 w 4771879"/>
              <a:gd name="connsiteY4" fmla="*/ 4310645 h 4315247"/>
              <a:gd name="connsiteX0" fmla="*/ 4772583 w 4784055"/>
              <a:gd name="connsiteY0" fmla="*/ 4316995 h 4316995"/>
              <a:gd name="connsiteX1" fmla="*/ 230372 w 4784055"/>
              <a:gd name="connsiteY1" fmla="*/ 4313851 h 4316995"/>
              <a:gd name="connsiteX2" fmla="*/ 628532 w 4784055"/>
              <a:gd name="connsiteY2" fmla="*/ 1215426 h 4316995"/>
              <a:gd name="connsiteX3" fmla="*/ 4769678 w 4784055"/>
              <a:gd name="connsiteY3" fmla="*/ 461330 h 4316995"/>
              <a:gd name="connsiteX4" fmla="*/ 4772583 w 4784055"/>
              <a:gd name="connsiteY4" fmla="*/ 4316995 h 4316995"/>
              <a:gd name="connsiteX0" fmla="*/ 4772583 w 4784638"/>
              <a:gd name="connsiteY0" fmla="*/ 4313898 h 4313898"/>
              <a:gd name="connsiteX1" fmla="*/ 230372 w 4784638"/>
              <a:gd name="connsiteY1" fmla="*/ 4310754 h 4313898"/>
              <a:gd name="connsiteX2" fmla="*/ 628532 w 4784638"/>
              <a:gd name="connsiteY2" fmla="*/ 1212329 h 4313898"/>
              <a:gd name="connsiteX3" fmla="*/ 4772853 w 4784638"/>
              <a:gd name="connsiteY3" fmla="*/ 464583 h 4313898"/>
              <a:gd name="connsiteX4" fmla="*/ 4772583 w 4784638"/>
              <a:gd name="connsiteY4" fmla="*/ 4313898 h 4313898"/>
              <a:gd name="connsiteX0" fmla="*/ 4772583 w 4786468"/>
              <a:gd name="connsiteY0" fmla="*/ 4313898 h 4313898"/>
              <a:gd name="connsiteX1" fmla="*/ 230372 w 4786468"/>
              <a:gd name="connsiteY1" fmla="*/ 4310754 h 4313898"/>
              <a:gd name="connsiteX2" fmla="*/ 628532 w 4786468"/>
              <a:gd name="connsiteY2" fmla="*/ 1212329 h 4313898"/>
              <a:gd name="connsiteX3" fmla="*/ 4772853 w 4786468"/>
              <a:gd name="connsiteY3" fmla="*/ 464583 h 4313898"/>
              <a:gd name="connsiteX4" fmla="*/ 4772583 w 4786468"/>
              <a:gd name="connsiteY4" fmla="*/ 4313898 h 4313898"/>
              <a:gd name="connsiteX0" fmla="*/ 4772583 w 4773808"/>
              <a:gd name="connsiteY0" fmla="*/ 4313898 h 4313898"/>
              <a:gd name="connsiteX1" fmla="*/ 230372 w 4773808"/>
              <a:gd name="connsiteY1" fmla="*/ 4310754 h 4313898"/>
              <a:gd name="connsiteX2" fmla="*/ 628532 w 4773808"/>
              <a:gd name="connsiteY2" fmla="*/ 1212329 h 4313898"/>
              <a:gd name="connsiteX3" fmla="*/ 4772853 w 4773808"/>
              <a:gd name="connsiteY3" fmla="*/ 464583 h 4313898"/>
              <a:gd name="connsiteX4" fmla="*/ 4772583 w 4773808"/>
              <a:gd name="connsiteY4" fmla="*/ 4313898 h 4313898"/>
              <a:gd name="connsiteX0" fmla="*/ 4772583 w 4773808"/>
              <a:gd name="connsiteY0" fmla="*/ 4313898 h 4313898"/>
              <a:gd name="connsiteX1" fmla="*/ 230372 w 4773808"/>
              <a:gd name="connsiteY1" fmla="*/ 4310754 h 4313898"/>
              <a:gd name="connsiteX2" fmla="*/ 628532 w 4773808"/>
              <a:gd name="connsiteY2" fmla="*/ 1212329 h 4313898"/>
              <a:gd name="connsiteX3" fmla="*/ 4772853 w 4773808"/>
              <a:gd name="connsiteY3" fmla="*/ 464583 h 4313898"/>
              <a:gd name="connsiteX4" fmla="*/ 4772583 w 4773808"/>
              <a:gd name="connsiteY4" fmla="*/ 4313898 h 4313898"/>
              <a:gd name="connsiteX0" fmla="*/ 4772583 w 4772853"/>
              <a:gd name="connsiteY0" fmla="*/ 4313898 h 4313898"/>
              <a:gd name="connsiteX1" fmla="*/ 230372 w 4772853"/>
              <a:gd name="connsiteY1" fmla="*/ 4310754 h 4313898"/>
              <a:gd name="connsiteX2" fmla="*/ 628532 w 4772853"/>
              <a:gd name="connsiteY2" fmla="*/ 1212329 h 4313898"/>
              <a:gd name="connsiteX3" fmla="*/ 4772853 w 4772853"/>
              <a:gd name="connsiteY3" fmla="*/ 464583 h 4313898"/>
              <a:gd name="connsiteX4" fmla="*/ 4772583 w 4772853"/>
              <a:gd name="connsiteY4" fmla="*/ 4313898 h 4313898"/>
              <a:gd name="connsiteX0" fmla="*/ 4772583 w 4772853"/>
              <a:gd name="connsiteY0" fmla="*/ 4313898 h 4313898"/>
              <a:gd name="connsiteX1" fmla="*/ 230372 w 4772853"/>
              <a:gd name="connsiteY1" fmla="*/ 4310754 h 4313898"/>
              <a:gd name="connsiteX2" fmla="*/ 628532 w 4772853"/>
              <a:gd name="connsiteY2" fmla="*/ 1212329 h 4313898"/>
              <a:gd name="connsiteX3" fmla="*/ 4772853 w 4772853"/>
              <a:gd name="connsiteY3" fmla="*/ 464583 h 4313898"/>
              <a:gd name="connsiteX4" fmla="*/ 4772583 w 4772853"/>
              <a:gd name="connsiteY4" fmla="*/ 4313898 h 4313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72853" h="4313898">
                <a:moveTo>
                  <a:pt x="4772583" y="4313898"/>
                </a:moveTo>
                <a:cubicBezTo>
                  <a:pt x="1961739" y="4309500"/>
                  <a:pt x="4838648" y="4317543"/>
                  <a:pt x="230372" y="4310754"/>
                </a:cubicBezTo>
                <a:cubicBezTo>
                  <a:pt x="-136645" y="3344170"/>
                  <a:pt x="-107483" y="2167862"/>
                  <a:pt x="628532" y="1212329"/>
                </a:cubicBezTo>
                <a:cubicBezTo>
                  <a:pt x="2217383" y="-693195"/>
                  <a:pt x="4227492" y="134942"/>
                  <a:pt x="4772853" y="464583"/>
                </a:cubicBezTo>
                <a:cubicBezTo>
                  <a:pt x="4771097" y="4374257"/>
                  <a:pt x="4772785" y="2461961"/>
                  <a:pt x="4772583" y="4313898"/>
                </a:cubicBezTo>
                <a:close/>
              </a:path>
            </a:pathLst>
          </a:cu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24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ullet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8131"/>
            <a:ext cx="8229600" cy="45720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rgbClr val="143D8D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rgbClr val="143D8D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60333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id-Footer-Bullet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263911-F36B-BA05-BA83-E7D18277B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8131"/>
            <a:ext cx="8229600" cy="4572000"/>
          </a:xfrm>
          <a:prstGeom prst="rect">
            <a:avLst/>
          </a:prstGeom>
          <a:solidFill>
            <a:schemeClr val="bg1">
              <a:alpha val="25000"/>
            </a:schemeClr>
          </a:solidFill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46169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6C7E4446-D54A-6E23-0B95-AFD04D93721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blue and red sign with white text&#10;&#10;Description automatically generated">
            <a:extLst>
              <a:ext uri="{FF2B5EF4-FFF2-40B4-BE49-F238E27FC236}">
                <a16:creationId xmlns:a16="http://schemas.microsoft.com/office/drawing/2014/main" id="{4B32B78A-962D-73C4-3D6F-0B48F2693FF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158307"/>
            <a:ext cx="2107312" cy="74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964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9D5A15D-2C77-0E26-69B6-13B3B878B0A2}"/>
              </a:ext>
            </a:extLst>
          </p:cNvPr>
          <p:cNvGrpSpPr/>
          <p:nvPr userDrawn="1"/>
        </p:nvGrpSpPr>
        <p:grpSpPr>
          <a:xfrm>
            <a:off x="0" y="4943219"/>
            <a:ext cx="9144000" cy="205044"/>
            <a:chOff x="-178" y="4558081"/>
            <a:chExt cx="9144000" cy="205044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E66A7F23-E034-967A-32A8-F1020D9B7AA2}"/>
                </a:ext>
              </a:extLst>
            </p:cNvPr>
            <p:cNvSpPr/>
            <p:nvPr/>
          </p:nvSpPr>
          <p:spPr>
            <a:xfrm>
              <a:off x="-178" y="4569648"/>
              <a:ext cx="9144000" cy="193476"/>
            </a:xfrm>
            <a:prstGeom prst="rect">
              <a:avLst/>
            </a:prstGeom>
            <a:solidFill>
              <a:srgbClr val="143D8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DEEEDC7-DDFF-A4D6-E513-3821E90EE992}"/>
                </a:ext>
              </a:extLst>
            </p:cNvPr>
            <p:cNvSpPr txBox="1"/>
            <p:nvPr/>
          </p:nvSpPr>
          <p:spPr>
            <a:xfrm>
              <a:off x="0" y="4569647"/>
              <a:ext cx="1115616" cy="193477"/>
            </a:xfrm>
            <a:prstGeom prst="rect">
              <a:avLst/>
            </a:prstGeom>
            <a:noFill/>
          </p:spPr>
          <p:txBody>
            <a:bodyPr wrap="square" lIns="45720" rIns="45720" rtlCol="0" anchor="ctr">
              <a:noAutofit/>
            </a:bodyPr>
            <a:lstStyle/>
            <a:p>
              <a:pPr algn="ctr"/>
              <a:r>
                <a:rPr lang="en-US" sz="1200" dirty="0">
                  <a:solidFill>
                    <a:schemeClr val="bg1"/>
                  </a:solidFill>
                  <a:latin typeface="Bank Gothic Light" pitchFamily="2" charset="77"/>
                  <a:cs typeface="Al Bayan Plain" pitchFamily="2" charset="-78"/>
                </a:rPr>
                <a:t>NASTT.ORG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507E02B-B16C-B904-B239-235E4FFFF891}"/>
                </a:ext>
              </a:extLst>
            </p:cNvPr>
            <p:cNvSpPr txBox="1"/>
            <p:nvPr/>
          </p:nvSpPr>
          <p:spPr>
            <a:xfrm>
              <a:off x="3217295" y="4558081"/>
              <a:ext cx="2709053" cy="193477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1600" dirty="0">
                  <a:solidFill>
                    <a:schemeClr val="bg1"/>
                  </a:solidFill>
                  <a:latin typeface="Bank Gothic Light" pitchFamily="2" charset="77"/>
                  <a:cs typeface="Al Bayan Plain" pitchFamily="2" charset="-78"/>
                </a:rPr>
                <a:t>NASTT 2025 No-Dig Show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9B9FE4D-D775-36E6-CACA-631C8B994870}"/>
                </a:ext>
              </a:extLst>
            </p:cNvPr>
            <p:cNvSpPr txBox="1"/>
            <p:nvPr/>
          </p:nvSpPr>
          <p:spPr>
            <a:xfrm>
              <a:off x="6588224" y="4569647"/>
              <a:ext cx="2555598" cy="193478"/>
            </a:xfrm>
            <a:prstGeom prst="rect">
              <a:avLst/>
            </a:prstGeom>
            <a:noFill/>
          </p:spPr>
          <p:txBody>
            <a:bodyPr wrap="square" lIns="45720" tIns="0" rIns="45720" bIns="0" rtlCol="0" anchor="ctr">
              <a:noAutofit/>
            </a:bodyPr>
            <a:lstStyle/>
            <a:p>
              <a:pPr algn="r"/>
              <a:r>
                <a:rPr lang="en-US" sz="1000" dirty="0">
                  <a:solidFill>
                    <a:schemeClr val="bg1"/>
                  </a:solidFill>
                  <a:latin typeface="Bank Gothic Light" pitchFamily="2" charset="77"/>
                  <a:cs typeface="Al Bayan Plain" pitchFamily="2" charset="-78"/>
                </a:rPr>
                <a:t>educate ⋅ train ⋅ research ⋅ publish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8893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834" r:id="rId2"/>
    <p:sldLayoutId id="2147483833" r:id="rId3"/>
    <p:sldLayoutId id="2147483824" r:id="rId4"/>
    <p:sldLayoutId id="2147483837" r:id="rId5"/>
    <p:sldLayoutId id="2147483836" r:id="rId6"/>
    <p:sldLayoutId id="2147483796" r:id="rId7"/>
    <p:sldLayoutId id="2147483825" r:id="rId8"/>
    <p:sldLayoutId id="2147483797" r:id="rId9"/>
    <p:sldLayoutId id="2147483798" r:id="rId10"/>
    <p:sldLayoutId id="2147483826" r:id="rId11"/>
    <p:sldLayoutId id="2147483794" r:id="rId12"/>
    <p:sldLayoutId id="2147483799" r:id="rId13"/>
    <p:sldLayoutId id="2147483800" r:id="rId14"/>
    <p:sldLayoutId id="2147483801" r:id="rId15"/>
    <p:sldLayoutId id="2147483827" r:id="rId16"/>
    <p:sldLayoutId id="2147483802" r:id="rId17"/>
    <p:sldLayoutId id="2147483803" r:id="rId18"/>
    <p:sldLayoutId id="2147483804" r:id="rId19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7173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820" r:id="rId2"/>
    <p:sldLayoutId id="2147483838" r:id="rId3"/>
    <p:sldLayoutId id="2147483839" r:id="rId4"/>
    <p:sldLayoutId id="2147483835" r:id="rId5"/>
    <p:sldLayoutId id="2147483840" r:id="rId6"/>
    <p:sldLayoutId id="2147483790" r:id="rId7"/>
    <p:sldLayoutId id="2147483821" r:id="rId8"/>
    <p:sldLayoutId id="2147483774" r:id="rId9"/>
    <p:sldLayoutId id="2147483829" r:id="rId10"/>
    <p:sldLayoutId id="2147483778" r:id="rId11"/>
    <p:sldLayoutId id="2147483822" r:id="rId12"/>
    <p:sldLayoutId id="2147483783" r:id="rId13"/>
    <p:sldLayoutId id="2147483766" r:id="rId14"/>
    <p:sldLayoutId id="2147483779" r:id="rId15"/>
    <p:sldLayoutId id="2147483781" r:id="rId16"/>
    <p:sldLayoutId id="2147483823" r:id="rId17"/>
    <p:sldLayoutId id="2147483765" r:id="rId18"/>
    <p:sldLayoutId id="2147483780" r:id="rId19"/>
    <p:sldLayoutId id="2147483782" r:id="rId2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Arial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Arial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Arial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rgbClr val="820319"/>
          </a:solidFill>
          <a:latin typeface="Arial" charset="0"/>
          <a:ea typeface="MS PGothic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133D8D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4CE7D65-96E8-A020-CA14-8FA06997E0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137739A5-A04F-15D7-0D86-BD9CEC087E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C221786-0D42-43FC-72FE-02EA1382ED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0257F79-D49D-CABF-D314-5085E3BBFC4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247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3975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9C29CB4-013C-9DCA-EE0F-6368332FF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Bullet Level 1</a:t>
            </a:r>
          </a:p>
          <a:p>
            <a:pPr lvl="1"/>
            <a:r>
              <a:rPr lang="en-US" dirty="0"/>
              <a:t>Bullet Level 2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CD9CD31-9085-AB17-C1AC-41D951FA34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88AD4FF-7B0C-A8B9-EAEB-0C18B22D11C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4600" y="1290078"/>
            <a:ext cx="4449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366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62ED5BE-9C4E-10CD-1DE2-B34CA50F2E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Bullet Level 1</a:t>
            </a:r>
          </a:p>
          <a:p>
            <a:pPr lvl="1"/>
            <a:r>
              <a:rPr lang="en-US" dirty="0"/>
              <a:t>Bullet Level 2	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52E650-CBE3-8135-D1B8-8EF6D21D0BA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E6C8644-83DF-57F4-AD5C-16E7A247657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4008" y="917946"/>
            <a:ext cx="4499992" cy="4029731"/>
          </a:xfrm>
        </p:spPr>
      </p:pic>
    </p:spTree>
    <p:extLst>
      <p:ext uri="{BB962C8B-B14F-4D97-AF65-F5344CB8AC3E}">
        <p14:creationId xmlns:p14="http://schemas.microsoft.com/office/powerpoint/2010/main" val="3834832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92DA3-F1FA-3665-2C33-20AF7253F9F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Topic Transition Slide</a:t>
            </a:r>
          </a:p>
        </p:txBody>
      </p:sp>
    </p:spTree>
    <p:extLst>
      <p:ext uri="{BB962C8B-B14F-4D97-AF65-F5344CB8AC3E}">
        <p14:creationId xmlns:p14="http://schemas.microsoft.com/office/powerpoint/2010/main" val="2990888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0A684F5-B288-10C8-E050-5091CFA05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Bullet Level 1</a:t>
            </a:r>
          </a:p>
          <a:p>
            <a:pPr lvl="1"/>
            <a:r>
              <a:rPr lang="en-US" dirty="0"/>
              <a:t>Bullet Level 2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E81868A-3795-2924-3B71-F2C66452AE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2923502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09377F-B41A-C8A1-8C46-2D01D10B34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Bullet Level 1</a:t>
            </a:r>
          </a:p>
          <a:p>
            <a:pPr lvl="1"/>
            <a:r>
              <a:rPr lang="en-US" dirty="0"/>
              <a:t>Bullet Level 2</a:t>
            </a:r>
          </a:p>
        </p:txBody>
      </p:sp>
    </p:spTree>
    <p:extLst>
      <p:ext uri="{BB962C8B-B14F-4D97-AF65-F5344CB8AC3E}">
        <p14:creationId xmlns:p14="http://schemas.microsoft.com/office/powerpoint/2010/main" val="823589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2758DDA8-5A14-E9F9-1537-53DB81E7FE5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826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D480E0-CD2E-1B46-CAA4-284DFB2E73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solidFill>
            <a:schemeClr val="tx1">
              <a:alpha val="43863"/>
            </a:schemeClr>
          </a:solidFill>
        </p:spPr>
        <p:txBody>
          <a:bodyPr/>
          <a:lstStyle/>
          <a:p>
            <a:r>
              <a:rPr lang="en-US"/>
              <a:t>Slide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795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6DB52570-4ED6-2FBD-4CD9-6B1AA56622B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8263"/>
          </a:xfrm>
        </p:spPr>
      </p:pic>
    </p:spTree>
    <p:extLst>
      <p:ext uri="{BB962C8B-B14F-4D97-AF65-F5344CB8AC3E}">
        <p14:creationId xmlns:p14="http://schemas.microsoft.com/office/powerpoint/2010/main" val="4170655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A9F0C52C-24DE-3F11-1D37-8D035A5B5DB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9143980" cy="5148253"/>
          </a:xfrm>
          <a:prstGeom prst="rect">
            <a:avLst/>
          </a:prstGeom>
          <a:noFill/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1949692-CC96-9496-53C0-5F86A43D90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60852793"/>
      </p:ext>
    </p:extLst>
  </p:cSld>
  <p:clrMapOvr>
    <a:masterClrMapping/>
  </p:clrMapOvr>
</p:sld>
</file>

<file path=ppt/theme/theme1.xml><?xml version="1.0" encoding="utf-8"?>
<a:theme xmlns:a="http://schemas.openxmlformats.org/drawingml/2006/main" name="NASTT - Title - 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olid-Footer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olid-No Footer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22261</TotalTime>
  <Words>38</Words>
  <Application>Microsoft Office PowerPoint</Application>
  <PresentationFormat>Custom</PresentationFormat>
  <Paragraphs>14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Bank Gothic Light</vt:lpstr>
      <vt:lpstr>Calibri</vt:lpstr>
      <vt:lpstr>NASTT - Title - Logo</vt:lpstr>
      <vt:lpstr>Solid-Footer</vt:lpstr>
      <vt:lpstr>Solid-No Footer</vt:lpstr>
      <vt:lpstr>PowerPoint Presentation</vt:lpstr>
      <vt:lpstr>Slide Title</vt:lpstr>
      <vt:lpstr>Slide Title</vt:lpstr>
      <vt:lpstr>Topic Transition Slide</vt:lpstr>
      <vt:lpstr>Slide Title</vt:lpstr>
      <vt:lpstr>PowerPoint Presentation</vt:lpstr>
      <vt:lpstr>Slide Title</vt:lpstr>
      <vt:lpstr>PowerPoint Presentation</vt:lpstr>
      <vt:lpstr>Questions?</vt:lpstr>
      <vt:lpstr>PowerPoint Presentation</vt:lpstr>
    </vt:vector>
  </TitlesOfParts>
  <Company>WSA Trenchless Consultants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No-Dig 2006</dc:title>
  <dc:subject>Sample Slides for Presentation</dc:subject>
  <dc:creator>Piero Salvo</dc:creator>
  <cp:lastModifiedBy>Amy Shipp</cp:lastModifiedBy>
  <cp:revision>119</cp:revision>
  <cp:lastPrinted>2014-02-26T15:49:17Z</cp:lastPrinted>
  <dcterms:created xsi:type="dcterms:W3CDTF">2006-01-31T13:31:43Z</dcterms:created>
  <dcterms:modified xsi:type="dcterms:W3CDTF">2024-06-11T15:08:14Z</dcterms:modified>
</cp:coreProperties>
</file>