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14"/>
  </p:notesMasterIdLst>
  <p:handoutMasterIdLst>
    <p:handoutMasterId r:id="rId15"/>
  </p:handoutMasterIdLst>
  <p:sldIdLst>
    <p:sldId id="347" r:id="rId4"/>
    <p:sldId id="345" r:id="rId5"/>
    <p:sldId id="336" r:id="rId6"/>
    <p:sldId id="349" r:id="rId7"/>
    <p:sldId id="348" r:id="rId8"/>
    <p:sldId id="350" r:id="rId9"/>
    <p:sldId id="330" r:id="rId10"/>
    <p:sldId id="306" r:id="rId11"/>
    <p:sldId id="311" r:id="rId12"/>
    <p:sldId id="351" r:id="rId1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DB58E-487A-4597-9224-6704C91C15F3}" v="3" dt="2025-01-23T23:17:12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879"/>
    <p:restoredTop sz="94720"/>
  </p:normalViewPr>
  <p:slideViewPr>
    <p:cSldViewPr>
      <p:cViewPr varScale="1">
        <p:scale>
          <a:sx n="99" d="100"/>
          <a:sy n="99" d="100"/>
        </p:scale>
        <p:origin x="560" y="48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hipp" userId="29c20326-8f42-402f-b7ce-98ffef9228fd" providerId="ADAL" clId="{5D7DB58E-487A-4597-9224-6704C91C15F3}"/>
    <pc:docChg chg="modMainMaster">
      <pc:chgData name="Amy Shipp" userId="29c20326-8f42-402f-b7ce-98ffef9228fd" providerId="ADAL" clId="{5D7DB58E-487A-4597-9224-6704C91C15F3}" dt="2025-01-23T23:19:22.195" v="16" actId="20577"/>
      <pc:docMkLst>
        <pc:docMk/>
      </pc:docMkLst>
      <pc:sldMasterChg chg="modSp mod">
        <pc:chgData name="Amy Shipp" userId="29c20326-8f42-402f-b7ce-98ffef9228fd" providerId="ADAL" clId="{5D7DB58E-487A-4597-9224-6704C91C15F3}" dt="2025-01-23T23:18:21.229" v="7" actId="1038"/>
        <pc:sldMasterMkLst>
          <pc:docMk/>
          <pc:sldMasterMk cId="897964312" sldId="2147483784"/>
        </pc:sldMasterMkLst>
        <pc:picChg chg="mod">
          <ac:chgData name="Amy Shipp" userId="29c20326-8f42-402f-b7ce-98ffef9228fd" providerId="ADAL" clId="{5D7DB58E-487A-4597-9224-6704C91C15F3}" dt="2025-01-23T23:18:21.229" v="7" actId="1038"/>
          <ac:picMkLst>
            <pc:docMk/>
            <pc:sldMasterMk cId="897964312" sldId="2147483784"/>
            <ac:picMk id="4" creationId="{4B32B78A-962D-73C4-3D6F-0B48F2693FF9}"/>
          </ac:picMkLst>
        </pc:picChg>
      </pc:sldMasterChg>
      <pc:sldMasterChg chg="modSp mod">
        <pc:chgData name="Amy Shipp" userId="29c20326-8f42-402f-b7ce-98ffef9228fd" providerId="ADAL" clId="{5D7DB58E-487A-4597-9224-6704C91C15F3}" dt="2025-01-23T23:19:22.195" v="16" actId="20577"/>
        <pc:sldMasterMkLst>
          <pc:docMk/>
          <pc:sldMasterMk cId="308893323" sldId="2147483793"/>
        </pc:sldMasterMkLst>
        <pc:spChg chg="mod">
          <ac:chgData name="Amy Shipp" userId="29c20326-8f42-402f-b7ce-98ffef9228fd" providerId="ADAL" clId="{5D7DB58E-487A-4597-9224-6704C91C15F3}" dt="2025-01-23T23:19:22.195" v="16" actId="20577"/>
          <ac:spMkLst>
            <pc:docMk/>
            <pc:sldMasterMk cId="308893323" sldId="2147483793"/>
            <ac:spMk id="5" creationId="{1507E02B-B16C-B904-B239-235E4FFFF89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1/23/2025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1/23/2025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-Paper Titl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6041-A35C-A746-F938-724D8BADC8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2448272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36440-DAD0-5C19-CDBB-EEB6F9B759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512" y="4500087"/>
            <a:ext cx="1584176" cy="396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TM-T1-01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6831739-5AF9-0910-93D4-793AE52AF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147"/>
            <a:ext cx="8351837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John Johnson, PE – Owner Company</a:t>
            </a:r>
          </a:p>
          <a:p>
            <a:pPr lvl="0"/>
            <a:r>
              <a:rPr lang="en-US" dirty="0"/>
              <a:t>James Jameson, PE – Engineering Company</a:t>
            </a:r>
          </a:p>
          <a:p>
            <a:pPr lvl="0"/>
            <a:r>
              <a:rPr lang="en-US" dirty="0"/>
              <a:t>Rich Richardson – Construction Company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1C5E7D-E841-D670-ED39-7BF62A8A0E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04369" y="4302324"/>
            <a:ext cx="2735262" cy="792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Image to Add Company Logo</a:t>
            </a:r>
          </a:p>
        </p:txBody>
      </p:sp>
    </p:spTree>
    <p:extLst>
      <p:ext uri="{BB962C8B-B14F-4D97-AF65-F5344CB8AC3E}">
        <p14:creationId xmlns:p14="http://schemas.microsoft.com/office/powerpoint/2010/main" val="4454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2B78A-962D-73C4-3D6F-0B48F2693F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2418" y="3870275"/>
            <a:ext cx="17440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 2025 No-Dig North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E7D65-96E8-A020-CA14-8FA06997E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7739A5-A04F-15D7-0D86-BD9CEC087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21786-0D42-43FC-72FE-02EA1382E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257F79-D49D-CABF-D314-5085E3BBF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7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29CB4-013C-9DCA-EE0F-6368332F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9CD31-9085-AB17-C1AC-41D951FA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8AD4FF-7B0C-A8B9-EAEB-0C18B22D11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600" y="1290078"/>
            <a:ext cx="444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2DA3-F1FA-3665-2C33-20AF7253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9908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684F5-B288-10C8-E050-5091CFA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1868A-3795-2924-3B71-F2C6645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35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9377F-B41A-C8A1-8C46-2D01D10B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</p:spTree>
    <p:extLst>
      <p:ext uri="{BB962C8B-B14F-4D97-AF65-F5344CB8AC3E}">
        <p14:creationId xmlns:p14="http://schemas.microsoft.com/office/powerpoint/2010/main" val="82358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B52570-4ED6-2FBD-4CD9-6B1AA5662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</p:spTree>
    <p:extLst>
      <p:ext uri="{BB962C8B-B14F-4D97-AF65-F5344CB8AC3E}">
        <p14:creationId xmlns:p14="http://schemas.microsoft.com/office/powerpoint/2010/main" val="41706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22269</TotalTime>
  <Words>38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Bank Gothic Light</vt:lpstr>
      <vt:lpstr>Calibri</vt:lpstr>
      <vt:lpstr>NASTT - Title - Logo</vt:lpstr>
      <vt:lpstr>Solid-Footer</vt:lpstr>
      <vt:lpstr>Solid-No Footer</vt:lpstr>
      <vt:lpstr>PowerPoint Presentation</vt:lpstr>
      <vt:lpstr>Slide Title</vt:lpstr>
      <vt:lpstr>Slide Title</vt:lpstr>
      <vt:lpstr>Topic Transition Slide</vt:lpstr>
      <vt:lpstr>Slide Title</vt:lpstr>
      <vt:lpstr>PowerPoint Presentation</vt:lpstr>
      <vt:lpstr>Slide Title</vt:lpstr>
      <vt:lpstr>PowerPoint Presentation</vt:lpstr>
      <vt:lpstr>Questions?</vt:lpstr>
      <vt:lpstr>PowerPoint Presentation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120</cp:revision>
  <cp:lastPrinted>2014-02-26T15:49:17Z</cp:lastPrinted>
  <dcterms:created xsi:type="dcterms:W3CDTF">2006-01-31T13:31:43Z</dcterms:created>
  <dcterms:modified xsi:type="dcterms:W3CDTF">2025-01-23T23:19:28Z</dcterms:modified>
</cp:coreProperties>
</file>