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5"/>
  </p:notesMasterIdLst>
  <p:handoutMasterIdLst>
    <p:handoutMasterId r:id="rId16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1" r:id="rId13"/>
    <p:sldId id="352" r:id="rId14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9"/>
    <p:restoredTop sz="94720"/>
  </p:normalViewPr>
  <p:slideViewPr>
    <p:cSldViewPr>
      <p:cViewPr varScale="1">
        <p:scale>
          <a:sx n="155" d="100"/>
          <a:sy n="155" d="100"/>
        </p:scale>
        <p:origin x="684" y="13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hipp" userId="29c20326-8f42-402f-b7ce-98ffef9228fd" providerId="ADAL" clId="{6269AD20-C635-4C0E-A1B0-C9BB33998CFB}"/>
    <pc:docChg chg="undo redo custSel addSld modSld addMainMaster delMainMaster modMainMaster">
      <pc:chgData name="Amy Shipp" userId="29c20326-8f42-402f-b7ce-98ffef9228fd" providerId="ADAL" clId="{6269AD20-C635-4C0E-A1B0-C9BB33998CFB}" dt="2025-04-25T17:58:04.739" v="121" actId="680"/>
      <pc:docMkLst>
        <pc:docMk/>
      </pc:docMkLst>
      <pc:sldChg chg="new">
        <pc:chgData name="Amy Shipp" userId="29c20326-8f42-402f-b7ce-98ffef9228fd" providerId="ADAL" clId="{6269AD20-C635-4C0E-A1B0-C9BB33998CFB}" dt="2025-04-25T17:58:04.739" v="121" actId="680"/>
        <pc:sldMkLst>
          <pc:docMk/>
          <pc:sldMk cId="4058663752" sldId="352"/>
        </pc:sldMkLst>
      </pc:sldChg>
      <pc:sldMasterChg chg="addSldLayout delSldLayout modSldLayout">
        <pc:chgData name="Amy Shipp" userId="29c20326-8f42-402f-b7ce-98ffef9228fd" providerId="ADAL" clId="{6269AD20-C635-4C0E-A1B0-C9BB33998CFB}" dt="2025-04-25T17:57:14.411" v="119"/>
        <pc:sldMasterMkLst>
          <pc:docMk/>
          <pc:sldMasterMk cId="897964312" sldId="2147483784"/>
        </pc:sldMasterMkLst>
        <pc:sldLayoutChg chg="add del mod modTransition">
          <pc:chgData name="Amy Shipp" userId="29c20326-8f42-402f-b7ce-98ffef9228fd" providerId="ADAL" clId="{6269AD20-C635-4C0E-A1B0-C9BB33998CFB}" dt="2025-04-25T17:34:39.928" v="3" actId="2890"/>
          <pc:sldLayoutMkLst>
            <pc:docMk/>
            <pc:sldMasterMk cId="897964312" sldId="2147483784"/>
            <pc:sldLayoutMk cId="622713206" sldId="2147483850"/>
          </pc:sldLayoutMkLst>
        </pc:sldLayoutChg>
        <pc:sldLayoutChg chg="addSp delSp modSp add mod replId modTransition">
          <pc:chgData name="Amy Shipp" userId="29c20326-8f42-402f-b7ce-98ffef9228fd" providerId="ADAL" clId="{6269AD20-C635-4C0E-A1B0-C9BB33998CFB}" dt="2025-04-25T17:57:14.411" v="119"/>
          <pc:sldLayoutMkLst>
            <pc:docMk/>
            <pc:sldMasterMk cId="897964312" sldId="2147483784"/>
            <pc:sldLayoutMk cId="3321187228" sldId="2147483853"/>
          </pc:sldLayoutMkLst>
          <pc:spChg chg="del mod">
            <ac:chgData name="Amy Shipp" userId="29c20326-8f42-402f-b7ce-98ffef9228fd" providerId="ADAL" clId="{6269AD20-C635-4C0E-A1B0-C9BB33998CFB}" dt="2025-04-25T17:57:14.113" v="118" actId="478"/>
            <ac:spMkLst>
              <pc:docMk/>
              <pc:sldMasterMk cId="897964312" sldId="2147483784"/>
              <pc:sldLayoutMk cId="3321187228" sldId="2147483853"/>
              <ac:spMk id="2" creationId="{58F36041-A35C-A746-F938-724D8BADC8CA}"/>
            </ac:spMkLst>
          </pc:spChg>
          <pc:spChg chg="del">
            <ac:chgData name="Amy Shipp" userId="29c20326-8f42-402f-b7ce-98ffef9228fd" providerId="ADAL" clId="{6269AD20-C635-4C0E-A1B0-C9BB33998CFB}" dt="2025-04-25T17:54:41.512" v="103" actId="478"/>
            <ac:spMkLst>
              <pc:docMk/>
              <pc:sldMasterMk cId="897964312" sldId="2147483784"/>
              <pc:sldLayoutMk cId="3321187228" sldId="2147483853"/>
              <ac:spMk id="3" creationId="{60B36440-DAD0-5C19-CDBB-EEB6F9B759F0}"/>
            </ac:spMkLst>
          </pc:spChg>
          <pc:spChg chg="del mod">
            <ac:chgData name="Amy Shipp" userId="29c20326-8f42-402f-b7ce-98ffef9228fd" providerId="ADAL" clId="{6269AD20-C635-4C0E-A1B0-C9BB33998CFB}" dt="2025-04-25T17:57:00.123" v="117" actId="478"/>
            <ac:spMkLst>
              <pc:docMk/>
              <pc:sldMasterMk cId="897964312" sldId="2147483784"/>
              <pc:sldLayoutMk cId="3321187228" sldId="2147483853"/>
              <ac:spMk id="4" creationId="{B6831739-5AF9-0910-93D4-793AE52AFF0F}"/>
            </ac:spMkLst>
          </pc:spChg>
          <pc:spChg chg="del">
            <ac:chgData name="Amy Shipp" userId="29c20326-8f42-402f-b7ce-98ffef9228fd" providerId="ADAL" clId="{6269AD20-C635-4C0E-A1B0-C9BB33998CFB}" dt="2025-04-25T17:54:43.346" v="104" actId="478"/>
            <ac:spMkLst>
              <pc:docMk/>
              <pc:sldMasterMk cId="897964312" sldId="2147483784"/>
              <pc:sldLayoutMk cId="3321187228" sldId="2147483853"/>
              <ac:spMk id="5" creationId="{861C5E7D-E841-D670-ED39-7BF62A8A0E7A}"/>
            </ac:spMkLst>
          </pc:spChg>
          <pc:spChg chg="add mod">
            <ac:chgData name="Amy Shipp" userId="29c20326-8f42-402f-b7ce-98ffef9228fd" providerId="ADAL" clId="{6269AD20-C635-4C0E-A1B0-C9BB33998CFB}" dt="2025-04-25T17:51:02.326" v="58"/>
            <ac:spMkLst>
              <pc:docMk/>
              <pc:sldMasterMk cId="897964312" sldId="2147483784"/>
              <pc:sldLayoutMk cId="3321187228" sldId="2147483853"/>
              <ac:spMk id="6" creationId="{A972FCA6-7665-C7C2-2843-215BCF29B69F}"/>
            </ac:spMkLst>
          </pc:spChg>
          <pc:spChg chg="add mod">
            <ac:chgData name="Amy Shipp" userId="29c20326-8f42-402f-b7ce-98ffef9228fd" providerId="ADAL" clId="{6269AD20-C635-4C0E-A1B0-C9BB33998CFB}" dt="2025-04-25T17:56:56.560" v="116"/>
            <ac:spMkLst>
              <pc:docMk/>
              <pc:sldMasterMk cId="897964312" sldId="2147483784"/>
              <pc:sldLayoutMk cId="3321187228" sldId="2147483853"/>
              <ac:spMk id="8" creationId="{E788FA1C-3D88-1FFC-3FD6-86D49BB81AC5}"/>
            </ac:spMkLst>
          </pc:spChg>
          <pc:spChg chg="add mod">
            <ac:chgData name="Amy Shipp" userId="29c20326-8f42-402f-b7ce-98ffef9228fd" providerId="ADAL" clId="{6269AD20-C635-4C0E-A1B0-C9BB33998CFB}" dt="2025-04-25T17:57:14.411" v="119"/>
            <ac:spMkLst>
              <pc:docMk/>
              <pc:sldMasterMk cId="897964312" sldId="2147483784"/>
              <pc:sldLayoutMk cId="3321187228" sldId="2147483853"/>
              <ac:spMk id="9" creationId="{16680B0E-6580-135A-327B-2CE732A29E0E}"/>
            </ac:spMkLst>
          </pc:spChg>
          <pc:picChg chg="add mod">
            <ac:chgData name="Amy Shipp" userId="29c20326-8f42-402f-b7ce-98ffef9228fd" providerId="ADAL" clId="{6269AD20-C635-4C0E-A1B0-C9BB33998CFB}" dt="2025-04-25T17:54:50.594" v="105"/>
            <ac:picMkLst>
              <pc:docMk/>
              <pc:sldMasterMk cId="897964312" sldId="2147483784"/>
              <pc:sldLayoutMk cId="3321187228" sldId="2147483853"/>
              <ac:picMk id="7" creationId="{3BD29D71-0B46-A79E-8637-A91DFF2B6E39}"/>
            </ac:picMkLst>
          </pc:picChg>
        </pc:sldLayoutChg>
      </pc:sldMasterChg>
      <pc:sldMasterChg chg="addSp modSp del mod modSldLayout">
        <pc:chgData name="Amy Shipp" userId="29c20326-8f42-402f-b7ce-98ffef9228fd" providerId="ADAL" clId="{6269AD20-C635-4C0E-A1B0-C9BB33998CFB}" dt="2025-04-25T17:50:22.043" v="56" actId="2696"/>
        <pc:sldMasterMkLst>
          <pc:docMk/>
          <pc:sldMasterMk cId="1353198617" sldId="2147483850"/>
        </pc:sldMasterMkLst>
        <pc:spChg chg="add mod">
          <ac:chgData name="Amy Shipp" userId="29c20326-8f42-402f-b7ce-98ffef9228fd" providerId="ADAL" clId="{6269AD20-C635-4C0E-A1B0-C9BB33998CFB}" dt="2025-04-25T17:41:07.509" v="48"/>
          <ac:spMkLst>
            <pc:docMk/>
            <pc:sldMasterMk cId="1353198617" sldId="2147483850"/>
            <ac:spMk id="2" creationId="{145F6E0E-E384-5092-D650-3EDF3210EE2C}"/>
          </ac:spMkLst>
        </pc:spChg>
        <pc:spChg chg="add mod">
          <ac:chgData name="Amy Shipp" userId="29c20326-8f42-402f-b7ce-98ffef9228fd" providerId="ADAL" clId="{6269AD20-C635-4C0E-A1B0-C9BB33998CFB}" dt="2025-04-25T17:41:16.502" v="49"/>
          <ac:spMkLst>
            <pc:docMk/>
            <pc:sldMasterMk cId="1353198617" sldId="2147483850"/>
            <ac:spMk id="3" creationId="{F826AD85-3D26-6C14-3C36-2EA63C096730}"/>
          </ac:spMkLst>
        </pc:spChg>
        <pc:picChg chg="add mod">
          <ac:chgData name="Amy Shipp" userId="29c20326-8f42-402f-b7ce-98ffef9228fd" providerId="ADAL" clId="{6269AD20-C635-4C0E-A1B0-C9BB33998CFB}" dt="2025-04-25T17:41:24.612" v="50"/>
          <ac:picMkLst>
            <pc:docMk/>
            <pc:sldMasterMk cId="1353198617" sldId="2147483850"/>
            <ac:picMk id="5" creationId="{FD7B49CA-9440-B026-FFF6-1AE03238B587}"/>
          </ac:picMkLst>
        </pc:picChg>
        <pc:sldLayoutChg chg="addSp delSp modSp mod">
          <pc:chgData name="Amy Shipp" userId="29c20326-8f42-402f-b7ce-98ffef9228fd" providerId="ADAL" clId="{6269AD20-C635-4C0E-A1B0-C9BB33998CFB}" dt="2025-04-25T17:39:50.006" v="47" actId="1076"/>
          <pc:sldLayoutMkLst>
            <pc:docMk/>
            <pc:sldMasterMk cId="1353198617" sldId="2147483850"/>
            <pc:sldLayoutMk cId="2092703346" sldId="2147483851"/>
          </pc:sldLayoutMkLst>
          <pc:spChg chg="mod">
            <ac:chgData name="Amy Shipp" userId="29c20326-8f42-402f-b7ce-98ffef9228fd" providerId="ADAL" clId="{6269AD20-C635-4C0E-A1B0-C9BB33998CFB}" dt="2025-04-25T17:37:53.606" v="18" actId="255"/>
            <ac:spMkLst>
              <pc:docMk/>
              <pc:sldMasterMk cId="1353198617" sldId="2147483850"/>
              <pc:sldLayoutMk cId="2092703346" sldId="2147483851"/>
              <ac:spMk id="2" creationId="{58F36041-A35C-A746-F938-724D8BADC8CA}"/>
            </ac:spMkLst>
          </pc:spChg>
          <pc:spChg chg="del">
            <ac:chgData name="Amy Shipp" userId="29c20326-8f42-402f-b7ce-98ffef9228fd" providerId="ADAL" clId="{6269AD20-C635-4C0E-A1B0-C9BB33998CFB}" dt="2025-04-25T17:36:46.922" v="6" actId="478"/>
            <ac:spMkLst>
              <pc:docMk/>
              <pc:sldMasterMk cId="1353198617" sldId="2147483850"/>
              <pc:sldLayoutMk cId="2092703346" sldId="2147483851"/>
              <ac:spMk id="3" creationId="{60B36440-DAD0-5C19-CDBB-EEB6F9B759F0}"/>
            </ac:spMkLst>
          </pc:spChg>
          <pc:spChg chg="mod">
            <ac:chgData name="Amy Shipp" userId="29c20326-8f42-402f-b7ce-98ffef9228fd" providerId="ADAL" clId="{6269AD20-C635-4C0E-A1B0-C9BB33998CFB}" dt="2025-04-25T17:39:11.378" v="34" actId="1035"/>
            <ac:spMkLst>
              <pc:docMk/>
              <pc:sldMasterMk cId="1353198617" sldId="2147483850"/>
              <pc:sldLayoutMk cId="2092703346" sldId="2147483851"/>
              <ac:spMk id="4" creationId="{B6831739-5AF9-0910-93D4-793AE52AFF0F}"/>
            </ac:spMkLst>
          </pc:spChg>
          <pc:spChg chg="del mod">
            <ac:chgData name="Amy Shipp" userId="29c20326-8f42-402f-b7ce-98ffef9228fd" providerId="ADAL" clId="{6269AD20-C635-4C0E-A1B0-C9BB33998CFB}" dt="2025-04-25T17:39:39.330" v="45" actId="478"/>
            <ac:spMkLst>
              <pc:docMk/>
              <pc:sldMasterMk cId="1353198617" sldId="2147483850"/>
              <pc:sldLayoutMk cId="2092703346" sldId="2147483851"/>
              <ac:spMk id="5" creationId="{861C5E7D-E841-D670-ED39-7BF62A8A0E7A}"/>
            </ac:spMkLst>
          </pc:spChg>
          <pc:picChg chg="add mod">
            <ac:chgData name="Amy Shipp" userId="29c20326-8f42-402f-b7ce-98ffef9228fd" providerId="ADAL" clId="{6269AD20-C635-4C0E-A1B0-C9BB33998CFB}" dt="2025-04-25T17:39:24.636" v="44"/>
            <ac:picMkLst>
              <pc:docMk/>
              <pc:sldMasterMk cId="1353198617" sldId="2147483850"/>
              <pc:sldLayoutMk cId="2092703346" sldId="2147483851"/>
              <ac:picMk id="6" creationId="{8F46A17C-8BD6-8404-A0DB-136C38387D0A}"/>
            </ac:picMkLst>
          </pc:picChg>
          <pc:picChg chg="add mod">
            <ac:chgData name="Amy Shipp" userId="29c20326-8f42-402f-b7ce-98ffef9228fd" providerId="ADAL" clId="{6269AD20-C635-4C0E-A1B0-C9BB33998CFB}" dt="2025-04-25T17:39:50.006" v="47" actId="1076"/>
            <ac:picMkLst>
              <pc:docMk/>
              <pc:sldMasterMk cId="1353198617" sldId="2147483850"/>
              <pc:sldLayoutMk cId="2092703346" sldId="2147483851"/>
              <ac:picMk id="7" creationId="{15AB2D9B-AA02-603E-C61B-F47FFBAA1493}"/>
            </ac:picMkLst>
          </pc:picChg>
        </pc:sldLayoutChg>
      </pc:sldMasterChg>
      <pc:sldMasterChg chg="add del mod addSldLayout modSldLayout">
        <pc:chgData name="Amy Shipp" userId="29c20326-8f42-402f-b7ce-98ffef9228fd" providerId="ADAL" clId="{6269AD20-C635-4C0E-A1B0-C9BB33998CFB}" dt="2025-04-25T17:35:33.830" v="5" actId="2696"/>
        <pc:sldMasterMkLst>
          <pc:docMk/>
          <pc:sldMasterMk cId="2538918328" sldId="2147483850"/>
        </pc:sldMasterMkLst>
        <pc:sldLayoutChg chg="add mod replId">
          <pc:chgData name="Amy Shipp" userId="29c20326-8f42-402f-b7ce-98ffef9228fd" providerId="ADAL" clId="{6269AD20-C635-4C0E-A1B0-C9BB33998CFB}" dt="2025-04-25T17:34:45.881" v="4" actId="2890"/>
          <pc:sldLayoutMkLst>
            <pc:docMk/>
            <pc:sldMasterMk cId="2538918328" sldId="2147483850"/>
            <pc:sldLayoutMk cId="29450023" sldId="2147483851"/>
          </pc:sldLayoutMkLst>
        </pc:sldLayoutChg>
      </pc:sldMasterChg>
      <pc:sldMasterChg chg="new del mod addSldLayout delSldLayout">
        <pc:chgData name="Amy Shipp" userId="29c20326-8f42-402f-b7ce-98ffef9228fd" providerId="ADAL" clId="{6269AD20-C635-4C0E-A1B0-C9BB33998CFB}" dt="2025-04-25T17:34:26.523" v="1" actId="6938"/>
        <pc:sldMasterMkLst>
          <pc:docMk/>
          <pc:sldMasterMk cId="3676695704" sldId="2147483850"/>
        </pc:sldMasterMkLst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862113538" sldId="2147483851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3180894979" sldId="2147483852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1679891473" sldId="2147483853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559332564" sldId="2147483854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2662291338" sldId="2147483855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1292236128" sldId="2147483856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1619059361" sldId="2147483857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2453171020" sldId="2147483858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676910928" sldId="2147483859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259153501" sldId="2147483860"/>
          </pc:sldLayoutMkLst>
        </pc:sldLayoutChg>
        <pc:sldLayoutChg chg="new del replId">
          <pc:chgData name="Amy Shipp" userId="29c20326-8f42-402f-b7ce-98ffef9228fd" providerId="ADAL" clId="{6269AD20-C635-4C0E-A1B0-C9BB33998CFB}" dt="2025-04-25T17:34:26.523" v="1" actId="6938"/>
          <pc:sldLayoutMkLst>
            <pc:docMk/>
            <pc:sldMasterMk cId="3676695704" sldId="2147483850"/>
            <pc:sldLayoutMk cId="885392903" sldId="2147483861"/>
          </pc:sldLayoutMkLst>
        </pc:sldLayoutChg>
      </pc:sldMasterChg>
      <pc:sldMasterChg chg="add del mod">
        <pc:chgData name="Amy Shipp" userId="29c20326-8f42-402f-b7ce-98ffef9228fd" providerId="ADAL" clId="{6269AD20-C635-4C0E-A1B0-C9BB33998CFB}" dt="2025-04-25T17:49:46.393" v="55" actId="2890"/>
        <pc:sldMasterMkLst>
          <pc:docMk/>
          <pc:sldMasterMk cId="3034619128" sldId="2147483851"/>
        </pc:sldMasterMkLst>
      </pc:sldMasterChg>
      <pc:sldMasterChg chg="del">
        <pc:chgData name="Amy Shipp" userId="29c20326-8f42-402f-b7ce-98ffef9228fd" providerId="ADAL" clId="{6269AD20-C635-4C0E-A1B0-C9BB33998CFB}" dt="2025-04-25T17:57:27.357" v="120" actId="2696"/>
        <pc:sldMasterMkLst>
          <pc:docMk/>
          <pc:sldMasterMk cId="2965553441" sldId="2147483852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4/25/2025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4/25/2025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-Closing Eval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3BD29D71-0B46-A79E-8637-A91DFF2B6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71" y="3451290"/>
            <a:ext cx="3639058" cy="1267002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788FA1C-3D88-1FFC-3FD6-86D49BB81AC5}"/>
              </a:ext>
            </a:extLst>
          </p:cNvPr>
          <p:cNvSpPr txBox="1">
            <a:spLocks/>
          </p:cNvSpPr>
          <p:nvPr userDrawn="1"/>
        </p:nvSpPr>
        <p:spPr>
          <a:xfrm>
            <a:off x="179512" y="1349995"/>
            <a:ext cx="8856983" cy="208823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Please complete the brief session evaluation in the mobile app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Click the Rate button within the app’s session listing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680B0E-6580-135A-327B-2CE732A29E0E}"/>
              </a:ext>
            </a:extLst>
          </p:cNvPr>
          <p:cNvSpPr txBox="1">
            <a:spLocks/>
          </p:cNvSpPr>
          <p:nvPr userDrawn="1"/>
        </p:nvSpPr>
        <p:spPr>
          <a:xfrm>
            <a:off x="107504" y="125859"/>
            <a:ext cx="8928992" cy="108012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1187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32B78A-962D-73C4-3D6F-0B48F2693F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4158307"/>
            <a:ext cx="2107311" cy="7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3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2026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75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6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22292</TotalTime>
  <Words>38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120</cp:revision>
  <cp:lastPrinted>2014-02-26T15:49:17Z</cp:lastPrinted>
  <dcterms:created xsi:type="dcterms:W3CDTF">2006-01-31T13:31:43Z</dcterms:created>
  <dcterms:modified xsi:type="dcterms:W3CDTF">2025-04-25T17:58:08Z</dcterms:modified>
</cp:coreProperties>
</file>