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  <p:sldMasterId id="2147483793" r:id="rId2"/>
    <p:sldMasterId id="2147483755" r:id="rId3"/>
  </p:sldMasterIdLst>
  <p:notesMasterIdLst>
    <p:notesMasterId r:id="rId12"/>
  </p:notesMasterIdLst>
  <p:handoutMasterIdLst>
    <p:handoutMasterId r:id="rId13"/>
  </p:handoutMasterIdLst>
  <p:sldIdLst>
    <p:sldId id="347" r:id="rId4"/>
    <p:sldId id="348" r:id="rId5"/>
    <p:sldId id="352" r:id="rId6"/>
    <p:sldId id="353" r:id="rId7"/>
    <p:sldId id="354" r:id="rId8"/>
    <p:sldId id="355" r:id="rId9"/>
    <p:sldId id="356" r:id="rId10"/>
    <p:sldId id="351" r:id="rId11"/>
  </p:sldIdLst>
  <p:sldSz cx="9144000" cy="514826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C8B"/>
    <a:srgbClr val="143D8D"/>
    <a:srgbClr val="002999"/>
    <a:srgbClr val="CFD7E7"/>
    <a:srgbClr val="E8E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BC8F74-E632-40A8-9B12-6C5EBB989528}" v="5" dt="2026-01-28T20:17:42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9879"/>
    <p:restoredTop sz="94720"/>
  </p:normalViewPr>
  <p:slideViewPr>
    <p:cSldViewPr>
      <p:cViewPr varScale="1">
        <p:scale>
          <a:sx n="122" d="100"/>
          <a:sy n="122" d="100"/>
        </p:scale>
        <p:origin x="514" y="91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333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yn Hook" userId="76baeff0-0ca8-4bad-be49-43ccae7fa5fe" providerId="ADAL" clId="{93B4571B-2D9A-4663-96FC-0FDA7147AE57}"/>
    <pc:docChg chg="undo custSel modMainMaster">
      <pc:chgData name="Carolyn Hook" userId="76baeff0-0ca8-4bad-be49-43ccae7fa5fe" providerId="ADAL" clId="{93B4571B-2D9A-4663-96FC-0FDA7147AE57}" dt="2026-01-28T20:17:46.683" v="34" actId="207"/>
      <pc:docMkLst>
        <pc:docMk/>
      </pc:docMkLst>
      <pc:sldMasterChg chg="modSldLayout">
        <pc:chgData name="Carolyn Hook" userId="76baeff0-0ca8-4bad-be49-43ccae7fa5fe" providerId="ADAL" clId="{93B4571B-2D9A-4663-96FC-0FDA7147AE57}" dt="2026-01-28T20:17:46.683" v="34" actId="207"/>
        <pc:sldMasterMkLst>
          <pc:docMk/>
          <pc:sldMasterMk cId="4027173396" sldId="2147483755"/>
        </pc:sldMasterMkLst>
        <pc:sldLayoutChg chg="addSp delSp modSp mod">
          <pc:chgData name="Carolyn Hook" userId="76baeff0-0ca8-4bad-be49-43ccae7fa5fe" providerId="ADAL" clId="{93B4571B-2D9A-4663-96FC-0FDA7147AE57}" dt="2026-01-28T20:17:46.683" v="34" actId="207"/>
          <pc:sldLayoutMkLst>
            <pc:docMk/>
            <pc:sldMasterMk cId="4027173396" sldId="2147483755"/>
            <pc:sldLayoutMk cId="4226030087" sldId="2147483783"/>
          </pc:sldLayoutMkLst>
          <pc:spChg chg="add mod">
            <ac:chgData name="Carolyn Hook" userId="76baeff0-0ca8-4bad-be49-43ccae7fa5fe" providerId="ADAL" clId="{93B4571B-2D9A-4663-96FC-0FDA7147AE57}" dt="2026-01-28T20:17:46.683" v="34" actId="207"/>
            <ac:spMkLst>
              <pc:docMk/>
              <pc:sldMasterMk cId="4027173396" sldId="2147483755"/>
              <pc:sldLayoutMk cId="4226030087" sldId="2147483783"/>
              <ac:spMk id="4" creationId="{B16610CF-89DE-4244-6CAB-7E4F11DE3E1A}"/>
            </ac:spMkLst>
          </pc:spChg>
          <pc:picChg chg="add mod">
            <ac:chgData name="Carolyn Hook" userId="76baeff0-0ca8-4bad-be49-43ccae7fa5fe" providerId="ADAL" clId="{93B4571B-2D9A-4663-96FC-0FDA7147AE57}" dt="2026-01-28T20:17:42.546" v="33"/>
            <ac:picMkLst>
              <pc:docMk/>
              <pc:sldMasterMk cId="4027173396" sldId="2147483755"/>
              <pc:sldLayoutMk cId="4226030087" sldId="2147483783"/>
              <ac:picMk id="2" creationId="{70A6E218-CFA8-48CA-875D-E43C320662F8}"/>
            </ac:picMkLst>
          </pc:picChg>
          <pc:picChg chg="del">
            <ac:chgData name="Carolyn Hook" userId="76baeff0-0ca8-4bad-be49-43ccae7fa5fe" providerId="ADAL" clId="{93B4571B-2D9A-4663-96FC-0FDA7147AE57}" dt="2026-01-28T20:17:39.988" v="32" actId="478"/>
            <ac:picMkLst>
              <pc:docMk/>
              <pc:sldMasterMk cId="4027173396" sldId="2147483755"/>
              <pc:sldLayoutMk cId="4226030087" sldId="2147483783"/>
              <ac:picMk id="3" creationId="{00952F95-6613-B434-3C9F-4635EF1199D6}"/>
            </ac:picMkLst>
          </pc:picChg>
        </pc:sldLayoutChg>
      </pc:sldMasterChg>
      <pc:sldMasterChg chg="addSp delSp modSp mod">
        <pc:chgData name="Carolyn Hook" userId="76baeff0-0ca8-4bad-be49-43ccae7fa5fe" providerId="ADAL" clId="{93B4571B-2D9A-4663-96FC-0FDA7147AE57}" dt="2026-01-28T20:15:43.249" v="23" actId="14100"/>
        <pc:sldMasterMkLst>
          <pc:docMk/>
          <pc:sldMasterMk cId="897964312" sldId="2147483784"/>
        </pc:sldMasterMkLst>
        <pc:spChg chg="del">
          <ac:chgData name="Carolyn Hook" userId="76baeff0-0ca8-4bad-be49-43ccae7fa5fe" providerId="ADAL" clId="{93B4571B-2D9A-4663-96FC-0FDA7147AE57}" dt="2026-01-28T20:14:28.507" v="9" actId="478"/>
          <ac:spMkLst>
            <pc:docMk/>
            <pc:sldMasterMk cId="897964312" sldId="2147483784"/>
            <ac:spMk id="5" creationId="{2B400A9F-9AC9-3F2F-552F-D2FD06184E95}"/>
          </ac:spMkLst>
        </pc:spChg>
        <pc:spChg chg="add mod">
          <ac:chgData name="Carolyn Hook" userId="76baeff0-0ca8-4bad-be49-43ccae7fa5fe" providerId="ADAL" clId="{93B4571B-2D9A-4663-96FC-0FDA7147AE57}" dt="2026-01-28T20:15:43.249" v="23" actId="14100"/>
          <ac:spMkLst>
            <pc:docMk/>
            <pc:sldMasterMk cId="897964312" sldId="2147483784"/>
            <ac:spMk id="6" creationId="{1DE82872-D5E2-0D44-9F3B-7504401AB670}"/>
          </ac:spMkLst>
        </pc:spChg>
        <pc:picChg chg="del mod">
          <ac:chgData name="Carolyn Hook" userId="76baeff0-0ca8-4bad-be49-43ccae7fa5fe" providerId="ADAL" clId="{93B4571B-2D9A-4663-96FC-0FDA7147AE57}" dt="2026-01-28T20:14:08.436" v="5" actId="478"/>
          <ac:picMkLst>
            <pc:docMk/>
            <pc:sldMasterMk cId="897964312" sldId="2147483784"/>
            <ac:picMk id="3" creationId="{C76334E3-7385-0034-29E1-14CDCF3A854E}"/>
          </ac:picMkLst>
        </pc:picChg>
        <pc:picChg chg="add mod">
          <ac:chgData name="Carolyn Hook" userId="76baeff0-0ca8-4bad-be49-43ccae7fa5fe" providerId="ADAL" clId="{93B4571B-2D9A-4663-96FC-0FDA7147AE57}" dt="2026-01-28T20:15:37.926" v="22" actId="14100"/>
          <ac:picMkLst>
            <pc:docMk/>
            <pc:sldMasterMk cId="897964312" sldId="2147483784"/>
            <ac:picMk id="4" creationId="{67979571-D976-414A-3A7C-14D13C26A70B}"/>
          </ac:picMkLst>
        </pc:picChg>
        <pc:picChg chg="mod">
          <ac:chgData name="Carolyn Hook" userId="76baeff0-0ca8-4bad-be49-43ccae7fa5fe" providerId="ADAL" clId="{93B4571B-2D9A-4663-96FC-0FDA7147AE57}" dt="2026-01-28T20:14:25.624" v="8" actId="14100"/>
          <ac:picMkLst>
            <pc:docMk/>
            <pc:sldMasterMk cId="897964312" sldId="2147483784"/>
            <ac:picMk id="3074" creationId="{6C7E4446-D54A-6E23-0B95-AFD04D93721D}"/>
          </ac:picMkLst>
        </pc:picChg>
      </pc:sldMasterChg>
      <pc:sldMasterChg chg="addSp delSp modSp mod">
        <pc:chgData name="Carolyn Hook" userId="76baeff0-0ca8-4bad-be49-43ccae7fa5fe" providerId="ADAL" clId="{93B4571B-2D9A-4663-96FC-0FDA7147AE57}" dt="2026-01-28T20:16:30.168" v="31" actId="1076"/>
        <pc:sldMasterMkLst>
          <pc:docMk/>
          <pc:sldMasterMk cId="308893323" sldId="2147483793"/>
        </pc:sldMasterMkLst>
        <pc:spChg chg="add mod">
          <ac:chgData name="Carolyn Hook" userId="76baeff0-0ca8-4bad-be49-43ccae7fa5fe" providerId="ADAL" clId="{93B4571B-2D9A-4663-96FC-0FDA7147AE57}" dt="2026-01-28T20:16:30.168" v="31" actId="1076"/>
          <ac:spMkLst>
            <pc:docMk/>
            <pc:sldMasterMk cId="308893323" sldId="2147483793"/>
            <ac:spMk id="3" creationId="{300EDBE9-00EF-6654-32F4-1DB24B726448}"/>
          </ac:spMkLst>
        </pc:spChg>
        <pc:picChg chg="add mod">
          <ac:chgData name="Carolyn Hook" userId="76baeff0-0ca8-4bad-be49-43ccae7fa5fe" providerId="ADAL" clId="{93B4571B-2D9A-4663-96FC-0FDA7147AE57}" dt="2026-01-28T20:16:16.888" v="28" actId="1076"/>
          <ac:picMkLst>
            <pc:docMk/>
            <pc:sldMasterMk cId="308893323" sldId="2147483793"/>
            <ac:picMk id="2" creationId="{814E1956-057B-E1A5-94F2-1E5BEDAEBEF0}"/>
          </ac:picMkLst>
        </pc:picChg>
        <pc:picChg chg="del">
          <ac:chgData name="Carolyn Hook" userId="76baeff0-0ca8-4bad-be49-43ccae7fa5fe" providerId="ADAL" clId="{93B4571B-2D9A-4663-96FC-0FDA7147AE57}" dt="2026-01-28T20:15:54.593" v="24" actId="478"/>
          <ac:picMkLst>
            <pc:docMk/>
            <pc:sldMasterMk cId="308893323" sldId="2147483793"/>
            <ac:picMk id="11" creationId="{10460EC9-162C-F2B9-CD68-E4D264398CA7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E1D1F18-348F-2116-66F4-EB885761A0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92FFDBF-E48C-3707-D7B8-389C4C22343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E1D386-A3FF-B240-8614-E16726863DF7}" type="datetimeFigureOut">
              <a:rPr lang="en-US" altLang="en-US"/>
              <a:pPr>
                <a:defRPr/>
              </a:pPr>
              <a:t>1/28/2026</a:t>
            </a:fld>
            <a:endParaRPr lang="en-US" altLang="en-US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7A1EBC6C-F9C0-BC44-0019-FC0EFF47EE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32ECD9CD-80EB-62C2-45B7-391A43A952E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31FE9F6-A1C5-A548-9F07-09ECB599B6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14BCE9-12B0-96C0-7160-8EB8FE9533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FC3175-5DD8-6DE5-9670-AE67DD99C1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D2E3229-3AF7-954B-B424-11B29E950F86}" type="datetimeFigureOut">
              <a:rPr lang="en-US" altLang="en-US"/>
              <a:pPr>
                <a:defRPr/>
              </a:pPr>
              <a:t>1/28/2026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9771F18-0F91-9832-8B0F-BE563A32C7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685800"/>
            <a:ext cx="608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9935B43-E21A-BCA0-E155-5E9C19552B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8D1E1-75CF-95A8-34C9-3740D9458D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5FEF1-8248-C4F7-E63E-F55241409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AF31005-4E7E-1646-A895-3565732728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-Paper Title -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6041-A35C-A746-F938-724D8BADC8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701923"/>
            <a:ext cx="9144000" cy="1872208"/>
          </a:xfrm>
          <a:prstGeom prst="rect">
            <a:avLst/>
          </a:prstGeom>
        </p:spPr>
        <p:txBody>
          <a:bodyPr anchor="ctr"/>
          <a:lstStyle>
            <a:lvl1pPr algn="ctr">
              <a:defRPr sz="5400"/>
            </a:lvl1pPr>
          </a:lstStyle>
          <a:p>
            <a:r>
              <a:rPr lang="en-US" dirty="0"/>
              <a:t>Company </a:t>
            </a:r>
            <a:br>
              <a:rPr lang="en-US" dirty="0"/>
            </a:br>
            <a:r>
              <a:rPr lang="en-US" dirty="0"/>
              <a:t>Product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B6831739-5AF9-0910-93D4-793AE52AFF0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2718147"/>
            <a:ext cx="8351837" cy="144016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John Johnson, PE – Owner Company</a:t>
            </a:r>
          </a:p>
          <a:p>
            <a:pPr lvl="0"/>
            <a:r>
              <a:rPr lang="en-US" dirty="0"/>
              <a:t>James Jameson, PE – Engineering Company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61C5E7D-E841-D670-ED39-7BF62A8A0E7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204369" y="4302324"/>
            <a:ext cx="2735262" cy="7921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on Image to Add Company Logo</a:t>
            </a:r>
          </a:p>
        </p:txBody>
      </p:sp>
    </p:spTree>
    <p:extLst>
      <p:ext uri="{BB962C8B-B14F-4D97-AF65-F5344CB8AC3E}">
        <p14:creationId xmlns:p14="http://schemas.microsoft.com/office/powerpoint/2010/main" val="4454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45DD2-850A-E4F8-7A3C-9ED153927B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95604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3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Transition Tit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1D094-4384-92BD-EA56-0D3800ABE7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563069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Transition 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1D094-4384-92BD-EA56-0D3800ABE7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406360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311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olid-Footer-Gray-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855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Gray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AC1B791-1888-8E6C-FCAE-C868A0E176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12" y="0"/>
            <a:ext cx="9144000" cy="495039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61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Gray-Transition Tit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9539-8998-4E0A-8A71-4A991CA299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487704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Gray-Transition 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9539-8998-4E0A-8A71-4A991CA299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579595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olid-Footer-Black-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591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lack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E80662B-9B66-05FF-17E5-1724671BA0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12" y="-1"/>
            <a:ext cx="9144000" cy="51482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2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6019"/>
            <a:ext cx="8229600" cy="339761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00" y="0"/>
            <a:ext cx="8928992" cy="50405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l">
              <a:defRPr sz="18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SECTION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EBB2DBC-0DFD-4CFF-CF68-8144616EFE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701923"/>
            <a:ext cx="8539856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728674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lack-Transition Title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6C38C-FDEF-F098-23E6-1674340D28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2496194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4011"/>
            <a:ext cx="8229600" cy="339761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037D99-6914-1109-E99A-5332702C87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737927"/>
            <a:ext cx="8928992" cy="50405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212F992-C366-D88C-90AE-F989659BC373}"/>
              </a:ext>
            </a:extLst>
          </p:cNvPr>
          <p:cNvSpPr txBox="1">
            <a:spLocks/>
          </p:cNvSpPr>
          <p:nvPr userDrawn="1"/>
        </p:nvSpPr>
        <p:spPr>
          <a:xfrm>
            <a:off x="22966" y="39336"/>
            <a:ext cx="3464768" cy="369785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143D8D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1800" kern="0" dirty="0"/>
              <a:t>INNOVATION</a:t>
            </a:r>
          </a:p>
        </p:txBody>
      </p:sp>
    </p:spTree>
    <p:extLst>
      <p:ext uri="{BB962C8B-B14F-4D97-AF65-F5344CB8AC3E}">
        <p14:creationId xmlns:p14="http://schemas.microsoft.com/office/powerpoint/2010/main" val="2400754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4011"/>
            <a:ext cx="8229600" cy="339761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00590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F002ADC-C9D2-EA15-DA1A-78205976A37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4600" y="1290077"/>
            <a:ext cx="4449400" cy="385818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79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Squar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F002ADC-C9D2-EA15-DA1A-78205976A37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4600" y="1290077"/>
            <a:ext cx="4449400" cy="38581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507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Circ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B4712E-A59A-86BB-A889-21835A090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77987"/>
            <a:ext cx="4572000" cy="3657600"/>
          </a:xfrm>
          <a:prstGeom prst="rect">
            <a:avLst/>
          </a:prstGeom>
          <a:noFill/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2EE10D1-BF9D-B3B9-827B-9112AA1E3E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79C89FA1-2EA7-B439-C430-52D0CDD5081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74053" y="831937"/>
            <a:ext cx="4772853" cy="4313898"/>
          </a:xfrm>
          <a:custGeom>
            <a:avLst/>
            <a:gdLst>
              <a:gd name="connsiteX0" fmla="*/ 5256584 w 5256584"/>
              <a:gd name="connsiteY0" fmla="*/ 5256584 h 5256584"/>
              <a:gd name="connsiteX1" fmla="*/ 0 w 5256584"/>
              <a:gd name="connsiteY1" fmla="*/ 2628292 h 5256584"/>
              <a:gd name="connsiteX2" fmla="*/ 5256584 w 5256584"/>
              <a:gd name="connsiteY2" fmla="*/ 0 h 5256584"/>
              <a:gd name="connsiteX3" fmla="*/ 5256584 w 5256584"/>
              <a:gd name="connsiteY3" fmla="*/ 5256584 h 5256584"/>
              <a:gd name="connsiteX0" fmla="*/ 4484856 w 5256584"/>
              <a:gd name="connsiteY0" fmla="*/ 4134660 h 4134660"/>
              <a:gd name="connsiteX1" fmla="*/ 0 w 5256584"/>
              <a:gd name="connsiteY1" fmla="*/ 2628292 h 4134660"/>
              <a:gd name="connsiteX2" fmla="*/ 5256584 w 5256584"/>
              <a:gd name="connsiteY2" fmla="*/ 0 h 4134660"/>
              <a:gd name="connsiteX3" fmla="*/ 4484856 w 5256584"/>
              <a:gd name="connsiteY3" fmla="*/ 4134660 h 4134660"/>
              <a:gd name="connsiteX0" fmla="*/ 4484856 w 4504311"/>
              <a:gd name="connsiteY0" fmla="*/ 4056838 h 4056838"/>
              <a:gd name="connsiteX1" fmla="*/ 0 w 4504311"/>
              <a:gd name="connsiteY1" fmla="*/ 2550470 h 4056838"/>
              <a:gd name="connsiteX2" fmla="*/ 4504311 w 4504311"/>
              <a:gd name="connsiteY2" fmla="*/ 0 h 4056838"/>
              <a:gd name="connsiteX3" fmla="*/ 4484856 w 4504311"/>
              <a:gd name="connsiteY3" fmla="*/ 4056838 h 4056838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32724"/>
              <a:gd name="connsiteY0" fmla="*/ 4109474 h 4109474"/>
              <a:gd name="connsiteX1" fmla="*/ 0 w 4632724"/>
              <a:gd name="connsiteY1" fmla="*/ 2603106 h 4109474"/>
              <a:gd name="connsiteX2" fmla="*/ 4504311 w 4632724"/>
              <a:gd name="connsiteY2" fmla="*/ 52636 h 4109474"/>
              <a:gd name="connsiteX3" fmla="*/ 4478639 w 4632724"/>
              <a:gd name="connsiteY3" fmla="*/ 2024475 h 4109474"/>
              <a:gd name="connsiteX4" fmla="*/ 4484856 w 46327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056838 h 4056838"/>
              <a:gd name="connsiteX1" fmla="*/ 0 w 4504324"/>
              <a:gd name="connsiteY1" fmla="*/ 2550470 h 4056838"/>
              <a:gd name="connsiteX2" fmla="*/ 4504311 w 4504324"/>
              <a:gd name="connsiteY2" fmla="*/ 0 h 4056838"/>
              <a:gd name="connsiteX3" fmla="*/ 4478639 w 4504324"/>
              <a:gd name="connsiteY3" fmla="*/ 1971839 h 4056838"/>
              <a:gd name="connsiteX4" fmla="*/ 4484856 w 4504324"/>
              <a:gd name="connsiteY4" fmla="*/ 4056838 h 4056838"/>
              <a:gd name="connsiteX0" fmla="*/ 4484856 w 4486657"/>
              <a:gd name="connsiteY0" fmla="*/ 4056838 h 4056838"/>
              <a:gd name="connsiteX1" fmla="*/ 0 w 4486657"/>
              <a:gd name="connsiteY1" fmla="*/ 2550470 h 4056838"/>
              <a:gd name="connsiteX2" fmla="*/ 4471886 w 4486657"/>
              <a:gd name="connsiteY2" fmla="*/ 0 h 4056838"/>
              <a:gd name="connsiteX3" fmla="*/ 4478639 w 4486657"/>
              <a:gd name="connsiteY3" fmla="*/ 1971839 h 4056838"/>
              <a:gd name="connsiteX4" fmla="*/ 4484856 w 4486657"/>
              <a:gd name="connsiteY4" fmla="*/ 4056838 h 4056838"/>
              <a:gd name="connsiteX0" fmla="*/ 3829860 w 3831661"/>
              <a:gd name="connsiteY0" fmla="*/ 4093174 h 4093174"/>
              <a:gd name="connsiteX1" fmla="*/ 0 w 3831661"/>
              <a:gd name="connsiteY1" fmla="*/ 1023896 h 4093174"/>
              <a:gd name="connsiteX2" fmla="*/ 3816890 w 3831661"/>
              <a:gd name="connsiteY2" fmla="*/ 36336 h 4093174"/>
              <a:gd name="connsiteX3" fmla="*/ 3823643 w 3831661"/>
              <a:gd name="connsiteY3" fmla="*/ 2008175 h 4093174"/>
              <a:gd name="connsiteX4" fmla="*/ 3829860 w 3831661"/>
              <a:gd name="connsiteY4" fmla="*/ 4093174 h 4093174"/>
              <a:gd name="connsiteX0" fmla="*/ 4363801 w 4365602"/>
              <a:gd name="connsiteY0" fmla="*/ 4093174 h 4093174"/>
              <a:gd name="connsiteX1" fmla="*/ 533941 w 4365602"/>
              <a:gd name="connsiteY1" fmla="*/ 1023896 h 4093174"/>
              <a:gd name="connsiteX2" fmla="*/ 4350831 w 4365602"/>
              <a:gd name="connsiteY2" fmla="*/ 36336 h 4093174"/>
              <a:gd name="connsiteX3" fmla="*/ 4357584 w 4365602"/>
              <a:gd name="connsiteY3" fmla="*/ 2008175 h 4093174"/>
              <a:gd name="connsiteX4" fmla="*/ 4363801 w 4365602"/>
              <a:gd name="connsiteY4" fmla="*/ 4093174 h 4093174"/>
              <a:gd name="connsiteX0" fmla="*/ 4581539 w 4583340"/>
              <a:gd name="connsiteY0" fmla="*/ 4093174 h 4093174"/>
              <a:gd name="connsiteX1" fmla="*/ 505245 w 4583340"/>
              <a:gd name="connsiteY1" fmla="*/ 1023896 h 4093174"/>
              <a:gd name="connsiteX2" fmla="*/ 4568569 w 4583340"/>
              <a:gd name="connsiteY2" fmla="*/ 36336 h 4093174"/>
              <a:gd name="connsiteX3" fmla="*/ 4575322 w 4583340"/>
              <a:gd name="connsiteY3" fmla="*/ 2008175 h 4093174"/>
              <a:gd name="connsiteX4" fmla="*/ 4581539 w 4583340"/>
              <a:gd name="connsiteY4" fmla="*/ 4093174 h 4093174"/>
              <a:gd name="connsiteX0" fmla="*/ 4581539 w 4583340"/>
              <a:gd name="connsiteY0" fmla="*/ 4292557 h 4292557"/>
              <a:gd name="connsiteX1" fmla="*/ 505245 w 4583340"/>
              <a:gd name="connsiteY1" fmla="*/ 1223279 h 4292557"/>
              <a:gd name="connsiteX2" fmla="*/ 4568569 w 4583340"/>
              <a:gd name="connsiteY2" fmla="*/ 235719 h 4292557"/>
              <a:gd name="connsiteX3" fmla="*/ 4575322 w 4583340"/>
              <a:gd name="connsiteY3" fmla="*/ 2207558 h 4292557"/>
              <a:gd name="connsiteX4" fmla="*/ 4581539 w 4583340"/>
              <a:gd name="connsiteY4" fmla="*/ 4292557 h 4292557"/>
              <a:gd name="connsiteX0" fmla="*/ 4581539 w 4588055"/>
              <a:gd name="connsiteY0" fmla="*/ 4259459 h 4259459"/>
              <a:gd name="connsiteX1" fmla="*/ 505245 w 4588055"/>
              <a:gd name="connsiteY1" fmla="*/ 1190181 h 4259459"/>
              <a:gd name="connsiteX2" fmla="*/ 4588025 w 4588055"/>
              <a:gd name="connsiteY2" fmla="*/ 273957 h 4259459"/>
              <a:gd name="connsiteX3" fmla="*/ 4575322 w 4588055"/>
              <a:gd name="connsiteY3" fmla="*/ 2174460 h 4259459"/>
              <a:gd name="connsiteX4" fmla="*/ 4581539 w 4588055"/>
              <a:gd name="connsiteY4" fmla="*/ 4259459 h 4259459"/>
              <a:gd name="connsiteX0" fmla="*/ 4581539 w 4588055"/>
              <a:gd name="connsiteY0" fmla="*/ 4329336 h 4329336"/>
              <a:gd name="connsiteX1" fmla="*/ 505245 w 4588055"/>
              <a:gd name="connsiteY1" fmla="*/ 1260058 h 4329336"/>
              <a:gd name="connsiteX2" fmla="*/ 4588025 w 4588055"/>
              <a:gd name="connsiteY2" fmla="*/ 343834 h 4329336"/>
              <a:gd name="connsiteX3" fmla="*/ 4575322 w 4588055"/>
              <a:gd name="connsiteY3" fmla="*/ 2244337 h 4329336"/>
              <a:gd name="connsiteX4" fmla="*/ 4581539 w 4588055"/>
              <a:gd name="connsiteY4" fmla="*/ 4329336 h 4329336"/>
              <a:gd name="connsiteX0" fmla="*/ 4564247 w 4590218"/>
              <a:gd name="connsiteY0" fmla="*/ 4335821 h 4335821"/>
              <a:gd name="connsiteX1" fmla="*/ 507408 w 4590218"/>
              <a:gd name="connsiteY1" fmla="*/ 1260058 h 4335821"/>
              <a:gd name="connsiteX2" fmla="*/ 4590188 w 4590218"/>
              <a:gd name="connsiteY2" fmla="*/ 343834 h 4335821"/>
              <a:gd name="connsiteX3" fmla="*/ 4577485 w 4590218"/>
              <a:gd name="connsiteY3" fmla="*/ 2244337 h 4335821"/>
              <a:gd name="connsiteX4" fmla="*/ 4564247 w 4590218"/>
              <a:gd name="connsiteY4" fmla="*/ 4335821 h 4335821"/>
              <a:gd name="connsiteX0" fmla="*/ 4564247 w 5086099"/>
              <a:gd name="connsiteY0" fmla="*/ 4335821 h 4335821"/>
              <a:gd name="connsiteX1" fmla="*/ 507408 w 5086099"/>
              <a:gd name="connsiteY1" fmla="*/ 1260058 h 4335821"/>
              <a:gd name="connsiteX2" fmla="*/ 4590188 w 5086099"/>
              <a:gd name="connsiteY2" fmla="*/ 343834 h 4335821"/>
              <a:gd name="connsiteX3" fmla="*/ 4564247 w 5086099"/>
              <a:gd name="connsiteY3" fmla="*/ 4335821 h 4335821"/>
              <a:gd name="connsiteX0" fmla="*/ 4564247 w 4891070"/>
              <a:gd name="connsiteY0" fmla="*/ 4335821 h 4335821"/>
              <a:gd name="connsiteX1" fmla="*/ 507408 w 4891070"/>
              <a:gd name="connsiteY1" fmla="*/ 1260058 h 4335821"/>
              <a:gd name="connsiteX2" fmla="*/ 4590188 w 4891070"/>
              <a:gd name="connsiteY2" fmla="*/ 343834 h 4335821"/>
              <a:gd name="connsiteX3" fmla="*/ 4564247 w 4891070"/>
              <a:gd name="connsiteY3" fmla="*/ 4335821 h 4335821"/>
              <a:gd name="connsiteX0" fmla="*/ 4575775 w 4893015"/>
              <a:gd name="connsiteY0" fmla="*/ 4335821 h 4335821"/>
              <a:gd name="connsiteX1" fmla="*/ 505965 w 4893015"/>
              <a:gd name="connsiteY1" fmla="*/ 1260058 h 4335821"/>
              <a:gd name="connsiteX2" fmla="*/ 4588745 w 4893015"/>
              <a:gd name="connsiteY2" fmla="*/ 343834 h 4335821"/>
              <a:gd name="connsiteX3" fmla="*/ 4575775 w 4893015"/>
              <a:gd name="connsiteY3" fmla="*/ 4335821 h 4335821"/>
              <a:gd name="connsiteX0" fmla="*/ 4575775 w 4590946"/>
              <a:gd name="connsiteY0" fmla="*/ 4335821 h 4335821"/>
              <a:gd name="connsiteX1" fmla="*/ 505965 w 4590946"/>
              <a:gd name="connsiteY1" fmla="*/ 1260058 h 4335821"/>
              <a:gd name="connsiteX2" fmla="*/ 4588745 w 4590946"/>
              <a:gd name="connsiteY2" fmla="*/ 343834 h 4335821"/>
              <a:gd name="connsiteX3" fmla="*/ 4575775 w 4590946"/>
              <a:gd name="connsiteY3" fmla="*/ 4335821 h 4335821"/>
              <a:gd name="connsiteX0" fmla="*/ 4591835 w 4607006"/>
              <a:gd name="connsiteY0" fmla="*/ 4335821 h 4482004"/>
              <a:gd name="connsiteX1" fmla="*/ 500001 w 4607006"/>
              <a:gd name="connsiteY1" fmla="*/ 3392202 h 4482004"/>
              <a:gd name="connsiteX2" fmla="*/ 522025 w 4607006"/>
              <a:gd name="connsiteY2" fmla="*/ 1260058 h 4482004"/>
              <a:gd name="connsiteX3" fmla="*/ 4604805 w 4607006"/>
              <a:gd name="connsiteY3" fmla="*/ 343834 h 4482004"/>
              <a:gd name="connsiteX4" fmla="*/ 4591835 w 4607006"/>
              <a:gd name="connsiteY4" fmla="*/ 4335821 h 4482004"/>
              <a:gd name="connsiteX0" fmla="*/ 4938714 w 4953885"/>
              <a:gd name="connsiteY0" fmla="*/ 4335821 h 4704235"/>
              <a:gd name="connsiteX1" fmla="*/ 308616 w 4953885"/>
              <a:gd name="connsiteY1" fmla="*/ 4306602 h 4704235"/>
              <a:gd name="connsiteX2" fmla="*/ 868904 w 4953885"/>
              <a:gd name="connsiteY2" fmla="*/ 1260058 h 4704235"/>
              <a:gd name="connsiteX3" fmla="*/ 4951684 w 4953885"/>
              <a:gd name="connsiteY3" fmla="*/ 343834 h 4704235"/>
              <a:gd name="connsiteX4" fmla="*/ 4938714 w 4953885"/>
              <a:gd name="connsiteY4" fmla="*/ 4335821 h 4704235"/>
              <a:gd name="connsiteX0" fmla="*/ 4938714 w 4953885"/>
              <a:gd name="connsiteY0" fmla="*/ 4335821 h 4555724"/>
              <a:gd name="connsiteX1" fmla="*/ 308616 w 4953885"/>
              <a:gd name="connsiteY1" fmla="*/ 4306602 h 4555724"/>
              <a:gd name="connsiteX2" fmla="*/ 868904 w 4953885"/>
              <a:gd name="connsiteY2" fmla="*/ 1260058 h 4555724"/>
              <a:gd name="connsiteX3" fmla="*/ 4951684 w 4953885"/>
              <a:gd name="connsiteY3" fmla="*/ 343834 h 4555724"/>
              <a:gd name="connsiteX4" fmla="*/ 4938714 w 4953885"/>
              <a:gd name="connsiteY4" fmla="*/ 4335821 h 4555724"/>
              <a:gd name="connsiteX0" fmla="*/ 4928929 w 4944100"/>
              <a:gd name="connsiteY0" fmla="*/ 4335821 h 4562285"/>
              <a:gd name="connsiteX1" fmla="*/ 311801 w 4944100"/>
              <a:gd name="connsiteY1" fmla="*/ 4332542 h 4562285"/>
              <a:gd name="connsiteX2" fmla="*/ 859119 w 4944100"/>
              <a:gd name="connsiteY2" fmla="*/ 1260058 h 4562285"/>
              <a:gd name="connsiteX3" fmla="*/ 4941899 w 4944100"/>
              <a:gd name="connsiteY3" fmla="*/ 343834 h 4562285"/>
              <a:gd name="connsiteX4" fmla="*/ 4928929 w 4944100"/>
              <a:gd name="connsiteY4" fmla="*/ 4335821 h 4562285"/>
              <a:gd name="connsiteX0" fmla="*/ 4928929 w 4944100"/>
              <a:gd name="connsiteY0" fmla="*/ 4335821 h 4335821"/>
              <a:gd name="connsiteX1" fmla="*/ 311801 w 4944100"/>
              <a:gd name="connsiteY1" fmla="*/ 4332542 h 4335821"/>
              <a:gd name="connsiteX2" fmla="*/ 859119 w 4944100"/>
              <a:gd name="connsiteY2" fmla="*/ 1260058 h 4335821"/>
              <a:gd name="connsiteX3" fmla="*/ 4941899 w 4944100"/>
              <a:gd name="connsiteY3" fmla="*/ 343834 h 4335821"/>
              <a:gd name="connsiteX4" fmla="*/ 4928929 w 4944100"/>
              <a:gd name="connsiteY4" fmla="*/ 4335821 h 4335821"/>
              <a:gd name="connsiteX0" fmla="*/ 4790695 w 4805866"/>
              <a:gd name="connsiteY0" fmla="*/ 4335821 h 4335821"/>
              <a:gd name="connsiteX1" fmla="*/ 173567 w 4805866"/>
              <a:gd name="connsiteY1" fmla="*/ 4332542 h 4335821"/>
              <a:gd name="connsiteX2" fmla="*/ 720885 w 4805866"/>
              <a:gd name="connsiteY2" fmla="*/ 1260058 h 4335821"/>
              <a:gd name="connsiteX3" fmla="*/ 4803665 w 4805866"/>
              <a:gd name="connsiteY3" fmla="*/ 343834 h 4335821"/>
              <a:gd name="connsiteX4" fmla="*/ 4790695 w 4805866"/>
              <a:gd name="connsiteY4" fmla="*/ 4335821 h 4335821"/>
              <a:gd name="connsiteX0" fmla="*/ 4801914 w 4817085"/>
              <a:gd name="connsiteY0" fmla="*/ 4335821 h 4335821"/>
              <a:gd name="connsiteX1" fmla="*/ 184786 w 4817085"/>
              <a:gd name="connsiteY1" fmla="*/ 4332542 h 4335821"/>
              <a:gd name="connsiteX2" fmla="*/ 732104 w 4817085"/>
              <a:gd name="connsiteY2" fmla="*/ 1260058 h 4335821"/>
              <a:gd name="connsiteX3" fmla="*/ 4814884 w 4817085"/>
              <a:gd name="connsiteY3" fmla="*/ 343834 h 4335821"/>
              <a:gd name="connsiteX4" fmla="*/ 4801914 w 4817085"/>
              <a:gd name="connsiteY4" fmla="*/ 4335821 h 4335821"/>
              <a:gd name="connsiteX0" fmla="*/ 4801914 w 4817085"/>
              <a:gd name="connsiteY0" fmla="*/ 4323501 h 4323501"/>
              <a:gd name="connsiteX1" fmla="*/ 184786 w 4817085"/>
              <a:gd name="connsiteY1" fmla="*/ 4320222 h 4323501"/>
              <a:gd name="connsiteX2" fmla="*/ 732104 w 4817085"/>
              <a:gd name="connsiteY2" fmla="*/ 1247738 h 4323501"/>
              <a:gd name="connsiteX3" fmla="*/ 4814884 w 4817085"/>
              <a:gd name="connsiteY3" fmla="*/ 331514 h 4323501"/>
              <a:gd name="connsiteX4" fmla="*/ 4801914 w 4817085"/>
              <a:gd name="connsiteY4" fmla="*/ 4323501 h 4323501"/>
              <a:gd name="connsiteX0" fmla="*/ 4801914 w 4817085"/>
              <a:gd name="connsiteY0" fmla="*/ 4256637 h 4256637"/>
              <a:gd name="connsiteX1" fmla="*/ 184786 w 4817085"/>
              <a:gd name="connsiteY1" fmla="*/ 4253358 h 4256637"/>
              <a:gd name="connsiteX2" fmla="*/ 732104 w 4817085"/>
              <a:gd name="connsiteY2" fmla="*/ 1180874 h 4256637"/>
              <a:gd name="connsiteX3" fmla="*/ 4814884 w 4817085"/>
              <a:gd name="connsiteY3" fmla="*/ 407322 h 4256637"/>
              <a:gd name="connsiteX4" fmla="*/ 4801914 w 4817085"/>
              <a:gd name="connsiteY4" fmla="*/ 4256637 h 4256637"/>
              <a:gd name="connsiteX0" fmla="*/ 4801914 w 4817085"/>
              <a:gd name="connsiteY0" fmla="*/ 4332851 h 4332851"/>
              <a:gd name="connsiteX1" fmla="*/ 184786 w 4817085"/>
              <a:gd name="connsiteY1" fmla="*/ 4329572 h 4332851"/>
              <a:gd name="connsiteX2" fmla="*/ 732104 w 4817085"/>
              <a:gd name="connsiteY2" fmla="*/ 1257088 h 4332851"/>
              <a:gd name="connsiteX3" fmla="*/ 4814884 w 4817085"/>
              <a:gd name="connsiteY3" fmla="*/ 483536 h 4332851"/>
              <a:gd name="connsiteX4" fmla="*/ 4801914 w 4817085"/>
              <a:gd name="connsiteY4" fmla="*/ 4332851 h 4332851"/>
              <a:gd name="connsiteX0" fmla="*/ 4818149 w 4833320"/>
              <a:gd name="connsiteY0" fmla="*/ 4342987 h 4342987"/>
              <a:gd name="connsiteX1" fmla="*/ 201021 w 4833320"/>
              <a:gd name="connsiteY1" fmla="*/ 4339708 h 4342987"/>
              <a:gd name="connsiteX2" fmla="*/ 689973 w 4833320"/>
              <a:gd name="connsiteY2" fmla="*/ 1247768 h 4342987"/>
              <a:gd name="connsiteX3" fmla="*/ 4831119 w 4833320"/>
              <a:gd name="connsiteY3" fmla="*/ 493672 h 4342987"/>
              <a:gd name="connsiteX4" fmla="*/ 4818149 w 4833320"/>
              <a:gd name="connsiteY4" fmla="*/ 4342987 h 4342987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756708 w 4771879"/>
              <a:gd name="connsiteY0" fmla="*/ 4310645 h 4327732"/>
              <a:gd name="connsiteX1" fmla="*/ 230372 w 4771879"/>
              <a:gd name="connsiteY1" fmla="*/ 4326821 h 4327732"/>
              <a:gd name="connsiteX2" fmla="*/ 628532 w 4771879"/>
              <a:gd name="connsiteY2" fmla="*/ 1215426 h 4327732"/>
              <a:gd name="connsiteX3" fmla="*/ 4769678 w 4771879"/>
              <a:gd name="connsiteY3" fmla="*/ 461330 h 4327732"/>
              <a:gd name="connsiteX4" fmla="*/ 4756708 w 4771879"/>
              <a:gd name="connsiteY4" fmla="*/ 4310645 h 4327732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72583 w 4784055"/>
              <a:gd name="connsiteY0" fmla="*/ 4316995 h 4316995"/>
              <a:gd name="connsiteX1" fmla="*/ 230372 w 4784055"/>
              <a:gd name="connsiteY1" fmla="*/ 4313851 h 4316995"/>
              <a:gd name="connsiteX2" fmla="*/ 628532 w 4784055"/>
              <a:gd name="connsiteY2" fmla="*/ 1215426 h 4316995"/>
              <a:gd name="connsiteX3" fmla="*/ 4769678 w 4784055"/>
              <a:gd name="connsiteY3" fmla="*/ 461330 h 4316995"/>
              <a:gd name="connsiteX4" fmla="*/ 4772583 w 4784055"/>
              <a:gd name="connsiteY4" fmla="*/ 4316995 h 4316995"/>
              <a:gd name="connsiteX0" fmla="*/ 4772583 w 4784638"/>
              <a:gd name="connsiteY0" fmla="*/ 4313898 h 4313898"/>
              <a:gd name="connsiteX1" fmla="*/ 230372 w 4784638"/>
              <a:gd name="connsiteY1" fmla="*/ 4310754 h 4313898"/>
              <a:gd name="connsiteX2" fmla="*/ 628532 w 4784638"/>
              <a:gd name="connsiteY2" fmla="*/ 1212329 h 4313898"/>
              <a:gd name="connsiteX3" fmla="*/ 4772853 w 4784638"/>
              <a:gd name="connsiteY3" fmla="*/ 464583 h 4313898"/>
              <a:gd name="connsiteX4" fmla="*/ 4772583 w 4784638"/>
              <a:gd name="connsiteY4" fmla="*/ 4313898 h 4313898"/>
              <a:gd name="connsiteX0" fmla="*/ 4772583 w 4786468"/>
              <a:gd name="connsiteY0" fmla="*/ 4313898 h 4313898"/>
              <a:gd name="connsiteX1" fmla="*/ 230372 w 4786468"/>
              <a:gd name="connsiteY1" fmla="*/ 4310754 h 4313898"/>
              <a:gd name="connsiteX2" fmla="*/ 628532 w 4786468"/>
              <a:gd name="connsiteY2" fmla="*/ 1212329 h 4313898"/>
              <a:gd name="connsiteX3" fmla="*/ 4772853 w 4786468"/>
              <a:gd name="connsiteY3" fmla="*/ 464583 h 4313898"/>
              <a:gd name="connsiteX4" fmla="*/ 4772583 w 478646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2853" h="4313898">
                <a:moveTo>
                  <a:pt x="4772583" y="4313898"/>
                </a:moveTo>
                <a:cubicBezTo>
                  <a:pt x="1961739" y="4309500"/>
                  <a:pt x="4838648" y="4317543"/>
                  <a:pt x="230372" y="4310754"/>
                </a:cubicBezTo>
                <a:cubicBezTo>
                  <a:pt x="-136645" y="3344170"/>
                  <a:pt x="-107483" y="2167862"/>
                  <a:pt x="628532" y="1212329"/>
                </a:cubicBezTo>
                <a:cubicBezTo>
                  <a:pt x="2217383" y="-693195"/>
                  <a:pt x="4227492" y="134942"/>
                  <a:pt x="4772853" y="464583"/>
                </a:cubicBezTo>
                <a:cubicBezTo>
                  <a:pt x="4771097" y="4374257"/>
                  <a:pt x="4772785" y="2461961"/>
                  <a:pt x="4772583" y="4313898"/>
                </a:cubicBezTo>
                <a:close/>
              </a:path>
            </a:pathLst>
          </a:custGeom>
        </p:spPr>
        <p:txBody>
          <a:bodyPr/>
          <a:lstStyle>
            <a:lvl1pPr>
              <a:defRPr>
                <a:solidFill>
                  <a:srgbClr val="143D8D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919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Circ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B4712E-A59A-86BB-A889-21835A090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77987"/>
            <a:ext cx="4572000" cy="3657600"/>
          </a:xfrm>
          <a:prstGeom prst="rect">
            <a:avLst/>
          </a:prstGeom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2EE10D1-BF9D-B3B9-827B-9112AA1E3E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79C89FA1-2EA7-B439-C430-52D0CDD5081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74053" y="831937"/>
            <a:ext cx="4772853" cy="4313898"/>
          </a:xfrm>
          <a:custGeom>
            <a:avLst/>
            <a:gdLst>
              <a:gd name="connsiteX0" fmla="*/ 5256584 w 5256584"/>
              <a:gd name="connsiteY0" fmla="*/ 5256584 h 5256584"/>
              <a:gd name="connsiteX1" fmla="*/ 0 w 5256584"/>
              <a:gd name="connsiteY1" fmla="*/ 2628292 h 5256584"/>
              <a:gd name="connsiteX2" fmla="*/ 5256584 w 5256584"/>
              <a:gd name="connsiteY2" fmla="*/ 0 h 5256584"/>
              <a:gd name="connsiteX3" fmla="*/ 5256584 w 5256584"/>
              <a:gd name="connsiteY3" fmla="*/ 5256584 h 5256584"/>
              <a:gd name="connsiteX0" fmla="*/ 4484856 w 5256584"/>
              <a:gd name="connsiteY0" fmla="*/ 4134660 h 4134660"/>
              <a:gd name="connsiteX1" fmla="*/ 0 w 5256584"/>
              <a:gd name="connsiteY1" fmla="*/ 2628292 h 4134660"/>
              <a:gd name="connsiteX2" fmla="*/ 5256584 w 5256584"/>
              <a:gd name="connsiteY2" fmla="*/ 0 h 4134660"/>
              <a:gd name="connsiteX3" fmla="*/ 4484856 w 5256584"/>
              <a:gd name="connsiteY3" fmla="*/ 4134660 h 4134660"/>
              <a:gd name="connsiteX0" fmla="*/ 4484856 w 4504311"/>
              <a:gd name="connsiteY0" fmla="*/ 4056838 h 4056838"/>
              <a:gd name="connsiteX1" fmla="*/ 0 w 4504311"/>
              <a:gd name="connsiteY1" fmla="*/ 2550470 h 4056838"/>
              <a:gd name="connsiteX2" fmla="*/ 4504311 w 4504311"/>
              <a:gd name="connsiteY2" fmla="*/ 0 h 4056838"/>
              <a:gd name="connsiteX3" fmla="*/ 4484856 w 4504311"/>
              <a:gd name="connsiteY3" fmla="*/ 4056838 h 4056838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32724"/>
              <a:gd name="connsiteY0" fmla="*/ 4109474 h 4109474"/>
              <a:gd name="connsiteX1" fmla="*/ 0 w 4632724"/>
              <a:gd name="connsiteY1" fmla="*/ 2603106 h 4109474"/>
              <a:gd name="connsiteX2" fmla="*/ 4504311 w 4632724"/>
              <a:gd name="connsiteY2" fmla="*/ 52636 h 4109474"/>
              <a:gd name="connsiteX3" fmla="*/ 4478639 w 4632724"/>
              <a:gd name="connsiteY3" fmla="*/ 2024475 h 4109474"/>
              <a:gd name="connsiteX4" fmla="*/ 4484856 w 46327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056838 h 4056838"/>
              <a:gd name="connsiteX1" fmla="*/ 0 w 4504324"/>
              <a:gd name="connsiteY1" fmla="*/ 2550470 h 4056838"/>
              <a:gd name="connsiteX2" fmla="*/ 4504311 w 4504324"/>
              <a:gd name="connsiteY2" fmla="*/ 0 h 4056838"/>
              <a:gd name="connsiteX3" fmla="*/ 4478639 w 4504324"/>
              <a:gd name="connsiteY3" fmla="*/ 1971839 h 4056838"/>
              <a:gd name="connsiteX4" fmla="*/ 4484856 w 4504324"/>
              <a:gd name="connsiteY4" fmla="*/ 4056838 h 4056838"/>
              <a:gd name="connsiteX0" fmla="*/ 4484856 w 4486657"/>
              <a:gd name="connsiteY0" fmla="*/ 4056838 h 4056838"/>
              <a:gd name="connsiteX1" fmla="*/ 0 w 4486657"/>
              <a:gd name="connsiteY1" fmla="*/ 2550470 h 4056838"/>
              <a:gd name="connsiteX2" fmla="*/ 4471886 w 4486657"/>
              <a:gd name="connsiteY2" fmla="*/ 0 h 4056838"/>
              <a:gd name="connsiteX3" fmla="*/ 4478639 w 4486657"/>
              <a:gd name="connsiteY3" fmla="*/ 1971839 h 4056838"/>
              <a:gd name="connsiteX4" fmla="*/ 4484856 w 4486657"/>
              <a:gd name="connsiteY4" fmla="*/ 4056838 h 4056838"/>
              <a:gd name="connsiteX0" fmla="*/ 3829860 w 3831661"/>
              <a:gd name="connsiteY0" fmla="*/ 4093174 h 4093174"/>
              <a:gd name="connsiteX1" fmla="*/ 0 w 3831661"/>
              <a:gd name="connsiteY1" fmla="*/ 1023896 h 4093174"/>
              <a:gd name="connsiteX2" fmla="*/ 3816890 w 3831661"/>
              <a:gd name="connsiteY2" fmla="*/ 36336 h 4093174"/>
              <a:gd name="connsiteX3" fmla="*/ 3823643 w 3831661"/>
              <a:gd name="connsiteY3" fmla="*/ 2008175 h 4093174"/>
              <a:gd name="connsiteX4" fmla="*/ 3829860 w 3831661"/>
              <a:gd name="connsiteY4" fmla="*/ 4093174 h 4093174"/>
              <a:gd name="connsiteX0" fmla="*/ 4363801 w 4365602"/>
              <a:gd name="connsiteY0" fmla="*/ 4093174 h 4093174"/>
              <a:gd name="connsiteX1" fmla="*/ 533941 w 4365602"/>
              <a:gd name="connsiteY1" fmla="*/ 1023896 h 4093174"/>
              <a:gd name="connsiteX2" fmla="*/ 4350831 w 4365602"/>
              <a:gd name="connsiteY2" fmla="*/ 36336 h 4093174"/>
              <a:gd name="connsiteX3" fmla="*/ 4357584 w 4365602"/>
              <a:gd name="connsiteY3" fmla="*/ 2008175 h 4093174"/>
              <a:gd name="connsiteX4" fmla="*/ 4363801 w 4365602"/>
              <a:gd name="connsiteY4" fmla="*/ 4093174 h 4093174"/>
              <a:gd name="connsiteX0" fmla="*/ 4581539 w 4583340"/>
              <a:gd name="connsiteY0" fmla="*/ 4093174 h 4093174"/>
              <a:gd name="connsiteX1" fmla="*/ 505245 w 4583340"/>
              <a:gd name="connsiteY1" fmla="*/ 1023896 h 4093174"/>
              <a:gd name="connsiteX2" fmla="*/ 4568569 w 4583340"/>
              <a:gd name="connsiteY2" fmla="*/ 36336 h 4093174"/>
              <a:gd name="connsiteX3" fmla="*/ 4575322 w 4583340"/>
              <a:gd name="connsiteY3" fmla="*/ 2008175 h 4093174"/>
              <a:gd name="connsiteX4" fmla="*/ 4581539 w 4583340"/>
              <a:gd name="connsiteY4" fmla="*/ 4093174 h 4093174"/>
              <a:gd name="connsiteX0" fmla="*/ 4581539 w 4583340"/>
              <a:gd name="connsiteY0" fmla="*/ 4292557 h 4292557"/>
              <a:gd name="connsiteX1" fmla="*/ 505245 w 4583340"/>
              <a:gd name="connsiteY1" fmla="*/ 1223279 h 4292557"/>
              <a:gd name="connsiteX2" fmla="*/ 4568569 w 4583340"/>
              <a:gd name="connsiteY2" fmla="*/ 235719 h 4292557"/>
              <a:gd name="connsiteX3" fmla="*/ 4575322 w 4583340"/>
              <a:gd name="connsiteY3" fmla="*/ 2207558 h 4292557"/>
              <a:gd name="connsiteX4" fmla="*/ 4581539 w 4583340"/>
              <a:gd name="connsiteY4" fmla="*/ 4292557 h 4292557"/>
              <a:gd name="connsiteX0" fmla="*/ 4581539 w 4588055"/>
              <a:gd name="connsiteY0" fmla="*/ 4259459 h 4259459"/>
              <a:gd name="connsiteX1" fmla="*/ 505245 w 4588055"/>
              <a:gd name="connsiteY1" fmla="*/ 1190181 h 4259459"/>
              <a:gd name="connsiteX2" fmla="*/ 4588025 w 4588055"/>
              <a:gd name="connsiteY2" fmla="*/ 273957 h 4259459"/>
              <a:gd name="connsiteX3" fmla="*/ 4575322 w 4588055"/>
              <a:gd name="connsiteY3" fmla="*/ 2174460 h 4259459"/>
              <a:gd name="connsiteX4" fmla="*/ 4581539 w 4588055"/>
              <a:gd name="connsiteY4" fmla="*/ 4259459 h 4259459"/>
              <a:gd name="connsiteX0" fmla="*/ 4581539 w 4588055"/>
              <a:gd name="connsiteY0" fmla="*/ 4329336 h 4329336"/>
              <a:gd name="connsiteX1" fmla="*/ 505245 w 4588055"/>
              <a:gd name="connsiteY1" fmla="*/ 1260058 h 4329336"/>
              <a:gd name="connsiteX2" fmla="*/ 4588025 w 4588055"/>
              <a:gd name="connsiteY2" fmla="*/ 343834 h 4329336"/>
              <a:gd name="connsiteX3" fmla="*/ 4575322 w 4588055"/>
              <a:gd name="connsiteY3" fmla="*/ 2244337 h 4329336"/>
              <a:gd name="connsiteX4" fmla="*/ 4581539 w 4588055"/>
              <a:gd name="connsiteY4" fmla="*/ 4329336 h 4329336"/>
              <a:gd name="connsiteX0" fmla="*/ 4564247 w 4590218"/>
              <a:gd name="connsiteY0" fmla="*/ 4335821 h 4335821"/>
              <a:gd name="connsiteX1" fmla="*/ 507408 w 4590218"/>
              <a:gd name="connsiteY1" fmla="*/ 1260058 h 4335821"/>
              <a:gd name="connsiteX2" fmla="*/ 4590188 w 4590218"/>
              <a:gd name="connsiteY2" fmla="*/ 343834 h 4335821"/>
              <a:gd name="connsiteX3" fmla="*/ 4577485 w 4590218"/>
              <a:gd name="connsiteY3" fmla="*/ 2244337 h 4335821"/>
              <a:gd name="connsiteX4" fmla="*/ 4564247 w 4590218"/>
              <a:gd name="connsiteY4" fmla="*/ 4335821 h 4335821"/>
              <a:gd name="connsiteX0" fmla="*/ 4564247 w 5086099"/>
              <a:gd name="connsiteY0" fmla="*/ 4335821 h 4335821"/>
              <a:gd name="connsiteX1" fmla="*/ 507408 w 5086099"/>
              <a:gd name="connsiteY1" fmla="*/ 1260058 h 4335821"/>
              <a:gd name="connsiteX2" fmla="*/ 4590188 w 5086099"/>
              <a:gd name="connsiteY2" fmla="*/ 343834 h 4335821"/>
              <a:gd name="connsiteX3" fmla="*/ 4564247 w 5086099"/>
              <a:gd name="connsiteY3" fmla="*/ 4335821 h 4335821"/>
              <a:gd name="connsiteX0" fmla="*/ 4564247 w 4891070"/>
              <a:gd name="connsiteY0" fmla="*/ 4335821 h 4335821"/>
              <a:gd name="connsiteX1" fmla="*/ 507408 w 4891070"/>
              <a:gd name="connsiteY1" fmla="*/ 1260058 h 4335821"/>
              <a:gd name="connsiteX2" fmla="*/ 4590188 w 4891070"/>
              <a:gd name="connsiteY2" fmla="*/ 343834 h 4335821"/>
              <a:gd name="connsiteX3" fmla="*/ 4564247 w 4891070"/>
              <a:gd name="connsiteY3" fmla="*/ 4335821 h 4335821"/>
              <a:gd name="connsiteX0" fmla="*/ 4575775 w 4893015"/>
              <a:gd name="connsiteY0" fmla="*/ 4335821 h 4335821"/>
              <a:gd name="connsiteX1" fmla="*/ 505965 w 4893015"/>
              <a:gd name="connsiteY1" fmla="*/ 1260058 h 4335821"/>
              <a:gd name="connsiteX2" fmla="*/ 4588745 w 4893015"/>
              <a:gd name="connsiteY2" fmla="*/ 343834 h 4335821"/>
              <a:gd name="connsiteX3" fmla="*/ 4575775 w 4893015"/>
              <a:gd name="connsiteY3" fmla="*/ 4335821 h 4335821"/>
              <a:gd name="connsiteX0" fmla="*/ 4575775 w 4590946"/>
              <a:gd name="connsiteY0" fmla="*/ 4335821 h 4335821"/>
              <a:gd name="connsiteX1" fmla="*/ 505965 w 4590946"/>
              <a:gd name="connsiteY1" fmla="*/ 1260058 h 4335821"/>
              <a:gd name="connsiteX2" fmla="*/ 4588745 w 4590946"/>
              <a:gd name="connsiteY2" fmla="*/ 343834 h 4335821"/>
              <a:gd name="connsiteX3" fmla="*/ 4575775 w 4590946"/>
              <a:gd name="connsiteY3" fmla="*/ 4335821 h 4335821"/>
              <a:gd name="connsiteX0" fmla="*/ 4591835 w 4607006"/>
              <a:gd name="connsiteY0" fmla="*/ 4335821 h 4482004"/>
              <a:gd name="connsiteX1" fmla="*/ 500001 w 4607006"/>
              <a:gd name="connsiteY1" fmla="*/ 3392202 h 4482004"/>
              <a:gd name="connsiteX2" fmla="*/ 522025 w 4607006"/>
              <a:gd name="connsiteY2" fmla="*/ 1260058 h 4482004"/>
              <a:gd name="connsiteX3" fmla="*/ 4604805 w 4607006"/>
              <a:gd name="connsiteY3" fmla="*/ 343834 h 4482004"/>
              <a:gd name="connsiteX4" fmla="*/ 4591835 w 4607006"/>
              <a:gd name="connsiteY4" fmla="*/ 4335821 h 4482004"/>
              <a:gd name="connsiteX0" fmla="*/ 4938714 w 4953885"/>
              <a:gd name="connsiteY0" fmla="*/ 4335821 h 4704235"/>
              <a:gd name="connsiteX1" fmla="*/ 308616 w 4953885"/>
              <a:gd name="connsiteY1" fmla="*/ 4306602 h 4704235"/>
              <a:gd name="connsiteX2" fmla="*/ 868904 w 4953885"/>
              <a:gd name="connsiteY2" fmla="*/ 1260058 h 4704235"/>
              <a:gd name="connsiteX3" fmla="*/ 4951684 w 4953885"/>
              <a:gd name="connsiteY3" fmla="*/ 343834 h 4704235"/>
              <a:gd name="connsiteX4" fmla="*/ 4938714 w 4953885"/>
              <a:gd name="connsiteY4" fmla="*/ 4335821 h 4704235"/>
              <a:gd name="connsiteX0" fmla="*/ 4938714 w 4953885"/>
              <a:gd name="connsiteY0" fmla="*/ 4335821 h 4555724"/>
              <a:gd name="connsiteX1" fmla="*/ 308616 w 4953885"/>
              <a:gd name="connsiteY1" fmla="*/ 4306602 h 4555724"/>
              <a:gd name="connsiteX2" fmla="*/ 868904 w 4953885"/>
              <a:gd name="connsiteY2" fmla="*/ 1260058 h 4555724"/>
              <a:gd name="connsiteX3" fmla="*/ 4951684 w 4953885"/>
              <a:gd name="connsiteY3" fmla="*/ 343834 h 4555724"/>
              <a:gd name="connsiteX4" fmla="*/ 4938714 w 4953885"/>
              <a:gd name="connsiteY4" fmla="*/ 4335821 h 4555724"/>
              <a:gd name="connsiteX0" fmla="*/ 4928929 w 4944100"/>
              <a:gd name="connsiteY0" fmla="*/ 4335821 h 4562285"/>
              <a:gd name="connsiteX1" fmla="*/ 311801 w 4944100"/>
              <a:gd name="connsiteY1" fmla="*/ 4332542 h 4562285"/>
              <a:gd name="connsiteX2" fmla="*/ 859119 w 4944100"/>
              <a:gd name="connsiteY2" fmla="*/ 1260058 h 4562285"/>
              <a:gd name="connsiteX3" fmla="*/ 4941899 w 4944100"/>
              <a:gd name="connsiteY3" fmla="*/ 343834 h 4562285"/>
              <a:gd name="connsiteX4" fmla="*/ 4928929 w 4944100"/>
              <a:gd name="connsiteY4" fmla="*/ 4335821 h 4562285"/>
              <a:gd name="connsiteX0" fmla="*/ 4928929 w 4944100"/>
              <a:gd name="connsiteY0" fmla="*/ 4335821 h 4335821"/>
              <a:gd name="connsiteX1" fmla="*/ 311801 w 4944100"/>
              <a:gd name="connsiteY1" fmla="*/ 4332542 h 4335821"/>
              <a:gd name="connsiteX2" fmla="*/ 859119 w 4944100"/>
              <a:gd name="connsiteY2" fmla="*/ 1260058 h 4335821"/>
              <a:gd name="connsiteX3" fmla="*/ 4941899 w 4944100"/>
              <a:gd name="connsiteY3" fmla="*/ 343834 h 4335821"/>
              <a:gd name="connsiteX4" fmla="*/ 4928929 w 4944100"/>
              <a:gd name="connsiteY4" fmla="*/ 4335821 h 4335821"/>
              <a:gd name="connsiteX0" fmla="*/ 4790695 w 4805866"/>
              <a:gd name="connsiteY0" fmla="*/ 4335821 h 4335821"/>
              <a:gd name="connsiteX1" fmla="*/ 173567 w 4805866"/>
              <a:gd name="connsiteY1" fmla="*/ 4332542 h 4335821"/>
              <a:gd name="connsiteX2" fmla="*/ 720885 w 4805866"/>
              <a:gd name="connsiteY2" fmla="*/ 1260058 h 4335821"/>
              <a:gd name="connsiteX3" fmla="*/ 4803665 w 4805866"/>
              <a:gd name="connsiteY3" fmla="*/ 343834 h 4335821"/>
              <a:gd name="connsiteX4" fmla="*/ 4790695 w 4805866"/>
              <a:gd name="connsiteY4" fmla="*/ 4335821 h 4335821"/>
              <a:gd name="connsiteX0" fmla="*/ 4801914 w 4817085"/>
              <a:gd name="connsiteY0" fmla="*/ 4335821 h 4335821"/>
              <a:gd name="connsiteX1" fmla="*/ 184786 w 4817085"/>
              <a:gd name="connsiteY1" fmla="*/ 4332542 h 4335821"/>
              <a:gd name="connsiteX2" fmla="*/ 732104 w 4817085"/>
              <a:gd name="connsiteY2" fmla="*/ 1260058 h 4335821"/>
              <a:gd name="connsiteX3" fmla="*/ 4814884 w 4817085"/>
              <a:gd name="connsiteY3" fmla="*/ 343834 h 4335821"/>
              <a:gd name="connsiteX4" fmla="*/ 4801914 w 4817085"/>
              <a:gd name="connsiteY4" fmla="*/ 4335821 h 4335821"/>
              <a:gd name="connsiteX0" fmla="*/ 4801914 w 4817085"/>
              <a:gd name="connsiteY0" fmla="*/ 4323501 h 4323501"/>
              <a:gd name="connsiteX1" fmla="*/ 184786 w 4817085"/>
              <a:gd name="connsiteY1" fmla="*/ 4320222 h 4323501"/>
              <a:gd name="connsiteX2" fmla="*/ 732104 w 4817085"/>
              <a:gd name="connsiteY2" fmla="*/ 1247738 h 4323501"/>
              <a:gd name="connsiteX3" fmla="*/ 4814884 w 4817085"/>
              <a:gd name="connsiteY3" fmla="*/ 331514 h 4323501"/>
              <a:gd name="connsiteX4" fmla="*/ 4801914 w 4817085"/>
              <a:gd name="connsiteY4" fmla="*/ 4323501 h 4323501"/>
              <a:gd name="connsiteX0" fmla="*/ 4801914 w 4817085"/>
              <a:gd name="connsiteY0" fmla="*/ 4256637 h 4256637"/>
              <a:gd name="connsiteX1" fmla="*/ 184786 w 4817085"/>
              <a:gd name="connsiteY1" fmla="*/ 4253358 h 4256637"/>
              <a:gd name="connsiteX2" fmla="*/ 732104 w 4817085"/>
              <a:gd name="connsiteY2" fmla="*/ 1180874 h 4256637"/>
              <a:gd name="connsiteX3" fmla="*/ 4814884 w 4817085"/>
              <a:gd name="connsiteY3" fmla="*/ 407322 h 4256637"/>
              <a:gd name="connsiteX4" fmla="*/ 4801914 w 4817085"/>
              <a:gd name="connsiteY4" fmla="*/ 4256637 h 4256637"/>
              <a:gd name="connsiteX0" fmla="*/ 4801914 w 4817085"/>
              <a:gd name="connsiteY0" fmla="*/ 4332851 h 4332851"/>
              <a:gd name="connsiteX1" fmla="*/ 184786 w 4817085"/>
              <a:gd name="connsiteY1" fmla="*/ 4329572 h 4332851"/>
              <a:gd name="connsiteX2" fmla="*/ 732104 w 4817085"/>
              <a:gd name="connsiteY2" fmla="*/ 1257088 h 4332851"/>
              <a:gd name="connsiteX3" fmla="*/ 4814884 w 4817085"/>
              <a:gd name="connsiteY3" fmla="*/ 483536 h 4332851"/>
              <a:gd name="connsiteX4" fmla="*/ 4801914 w 4817085"/>
              <a:gd name="connsiteY4" fmla="*/ 4332851 h 4332851"/>
              <a:gd name="connsiteX0" fmla="*/ 4818149 w 4833320"/>
              <a:gd name="connsiteY0" fmla="*/ 4342987 h 4342987"/>
              <a:gd name="connsiteX1" fmla="*/ 201021 w 4833320"/>
              <a:gd name="connsiteY1" fmla="*/ 4339708 h 4342987"/>
              <a:gd name="connsiteX2" fmla="*/ 689973 w 4833320"/>
              <a:gd name="connsiteY2" fmla="*/ 1247768 h 4342987"/>
              <a:gd name="connsiteX3" fmla="*/ 4831119 w 4833320"/>
              <a:gd name="connsiteY3" fmla="*/ 493672 h 4342987"/>
              <a:gd name="connsiteX4" fmla="*/ 4818149 w 4833320"/>
              <a:gd name="connsiteY4" fmla="*/ 4342987 h 4342987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756708 w 4771879"/>
              <a:gd name="connsiteY0" fmla="*/ 4310645 h 4327732"/>
              <a:gd name="connsiteX1" fmla="*/ 230372 w 4771879"/>
              <a:gd name="connsiteY1" fmla="*/ 4326821 h 4327732"/>
              <a:gd name="connsiteX2" fmla="*/ 628532 w 4771879"/>
              <a:gd name="connsiteY2" fmla="*/ 1215426 h 4327732"/>
              <a:gd name="connsiteX3" fmla="*/ 4769678 w 4771879"/>
              <a:gd name="connsiteY3" fmla="*/ 461330 h 4327732"/>
              <a:gd name="connsiteX4" fmla="*/ 4756708 w 4771879"/>
              <a:gd name="connsiteY4" fmla="*/ 4310645 h 4327732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72583 w 4784055"/>
              <a:gd name="connsiteY0" fmla="*/ 4316995 h 4316995"/>
              <a:gd name="connsiteX1" fmla="*/ 230372 w 4784055"/>
              <a:gd name="connsiteY1" fmla="*/ 4313851 h 4316995"/>
              <a:gd name="connsiteX2" fmla="*/ 628532 w 4784055"/>
              <a:gd name="connsiteY2" fmla="*/ 1215426 h 4316995"/>
              <a:gd name="connsiteX3" fmla="*/ 4769678 w 4784055"/>
              <a:gd name="connsiteY3" fmla="*/ 461330 h 4316995"/>
              <a:gd name="connsiteX4" fmla="*/ 4772583 w 4784055"/>
              <a:gd name="connsiteY4" fmla="*/ 4316995 h 4316995"/>
              <a:gd name="connsiteX0" fmla="*/ 4772583 w 4784638"/>
              <a:gd name="connsiteY0" fmla="*/ 4313898 h 4313898"/>
              <a:gd name="connsiteX1" fmla="*/ 230372 w 4784638"/>
              <a:gd name="connsiteY1" fmla="*/ 4310754 h 4313898"/>
              <a:gd name="connsiteX2" fmla="*/ 628532 w 4784638"/>
              <a:gd name="connsiteY2" fmla="*/ 1212329 h 4313898"/>
              <a:gd name="connsiteX3" fmla="*/ 4772853 w 4784638"/>
              <a:gd name="connsiteY3" fmla="*/ 464583 h 4313898"/>
              <a:gd name="connsiteX4" fmla="*/ 4772583 w 4784638"/>
              <a:gd name="connsiteY4" fmla="*/ 4313898 h 4313898"/>
              <a:gd name="connsiteX0" fmla="*/ 4772583 w 4786468"/>
              <a:gd name="connsiteY0" fmla="*/ 4313898 h 4313898"/>
              <a:gd name="connsiteX1" fmla="*/ 230372 w 4786468"/>
              <a:gd name="connsiteY1" fmla="*/ 4310754 h 4313898"/>
              <a:gd name="connsiteX2" fmla="*/ 628532 w 4786468"/>
              <a:gd name="connsiteY2" fmla="*/ 1212329 h 4313898"/>
              <a:gd name="connsiteX3" fmla="*/ 4772853 w 4786468"/>
              <a:gd name="connsiteY3" fmla="*/ 464583 h 4313898"/>
              <a:gd name="connsiteX4" fmla="*/ 4772583 w 478646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2853" h="4313898">
                <a:moveTo>
                  <a:pt x="4772583" y="4313898"/>
                </a:moveTo>
                <a:cubicBezTo>
                  <a:pt x="1961739" y="4309500"/>
                  <a:pt x="4838648" y="4317543"/>
                  <a:pt x="230372" y="4310754"/>
                </a:cubicBezTo>
                <a:cubicBezTo>
                  <a:pt x="-136645" y="3344170"/>
                  <a:pt x="-107483" y="2167862"/>
                  <a:pt x="628532" y="1212329"/>
                </a:cubicBezTo>
                <a:cubicBezTo>
                  <a:pt x="2217383" y="-693195"/>
                  <a:pt x="4227492" y="134942"/>
                  <a:pt x="4772853" y="464583"/>
                </a:cubicBezTo>
                <a:cubicBezTo>
                  <a:pt x="4771097" y="4374257"/>
                  <a:pt x="4772785" y="2461961"/>
                  <a:pt x="4772583" y="4313898"/>
                </a:cubicBezTo>
                <a:close/>
              </a:path>
            </a:pathLst>
          </a:cu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1812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8131"/>
            <a:ext cx="8229600" cy="45720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607925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ullet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8131"/>
            <a:ext cx="8229600" cy="45720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11585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45DD2-850A-E4F8-7A3C-9ED153927B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8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2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F002ADC-C9D2-EA15-DA1A-78205976A37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4600" y="1290078"/>
            <a:ext cx="4449400" cy="3657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2186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Photo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45DD2-850A-E4F8-7A3C-9ED153927B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8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4438C-8F62-8505-2AC8-36C0F58A54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6450"/>
            <a:ext cx="8928992" cy="719489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811294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Transition Tit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1D094-4384-92BD-EA56-0D3800ABE7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2655405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Transition 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1D094-4384-92BD-EA56-0D3800ABE7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7528464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A6E218-CFA8-48CA-875D-E43C320662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3851"/>
            <a:ext cx="1356164" cy="13561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6610CF-89DE-4244-6CAB-7E4F11DE3E1A}"/>
              </a:ext>
            </a:extLst>
          </p:cNvPr>
          <p:cNvSpPr txBox="1"/>
          <p:nvPr userDrawn="1"/>
        </p:nvSpPr>
        <p:spPr>
          <a:xfrm>
            <a:off x="539552" y="134999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latin typeface="Aptos Black" panose="020B00040202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42260300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olid-No Footer-Blank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2294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Photo-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AC1B791-1888-8E6C-FCAE-C868A0E176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12" y="-1"/>
            <a:ext cx="9144000" cy="5148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246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Gray-Transition Tit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9539-8998-4E0A-8A71-4A991CA299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3598522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Gray-Transition 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9539-8998-4E0A-8A71-4A991CA299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33070362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olid-No Footer-Blank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343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lack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E80662B-9B66-05FF-17E5-1724671BA0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12" y="-1"/>
            <a:ext cx="9144000" cy="51482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0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Circle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rgbClr val="143D8D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33B707C-D3DB-613D-0FB5-22D8BC3D9AD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44008" y="917946"/>
            <a:ext cx="4499992" cy="4029731"/>
          </a:xfrm>
          <a:custGeom>
            <a:avLst/>
            <a:gdLst>
              <a:gd name="connsiteX0" fmla="*/ 5256584 w 5256584"/>
              <a:gd name="connsiteY0" fmla="*/ 5256584 h 5256584"/>
              <a:gd name="connsiteX1" fmla="*/ 0 w 5256584"/>
              <a:gd name="connsiteY1" fmla="*/ 2628292 h 5256584"/>
              <a:gd name="connsiteX2" fmla="*/ 5256584 w 5256584"/>
              <a:gd name="connsiteY2" fmla="*/ 0 h 5256584"/>
              <a:gd name="connsiteX3" fmla="*/ 5256584 w 5256584"/>
              <a:gd name="connsiteY3" fmla="*/ 5256584 h 5256584"/>
              <a:gd name="connsiteX0" fmla="*/ 4484856 w 5256584"/>
              <a:gd name="connsiteY0" fmla="*/ 4134660 h 4134660"/>
              <a:gd name="connsiteX1" fmla="*/ 0 w 5256584"/>
              <a:gd name="connsiteY1" fmla="*/ 2628292 h 4134660"/>
              <a:gd name="connsiteX2" fmla="*/ 5256584 w 5256584"/>
              <a:gd name="connsiteY2" fmla="*/ 0 h 4134660"/>
              <a:gd name="connsiteX3" fmla="*/ 4484856 w 5256584"/>
              <a:gd name="connsiteY3" fmla="*/ 4134660 h 4134660"/>
              <a:gd name="connsiteX0" fmla="*/ 4484856 w 4504311"/>
              <a:gd name="connsiteY0" fmla="*/ 4056838 h 4056838"/>
              <a:gd name="connsiteX1" fmla="*/ 0 w 4504311"/>
              <a:gd name="connsiteY1" fmla="*/ 2550470 h 4056838"/>
              <a:gd name="connsiteX2" fmla="*/ 4504311 w 4504311"/>
              <a:gd name="connsiteY2" fmla="*/ 0 h 4056838"/>
              <a:gd name="connsiteX3" fmla="*/ 4484856 w 4504311"/>
              <a:gd name="connsiteY3" fmla="*/ 4056838 h 4056838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32724"/>
              <a:gd name="connsiteY0" fmla="*/ 4109474 h 4109474"/>
              <a:gd name="connsiteX1" fmla="*/ 0 w 4632724"/>
              <a:gd name="connsiteY1" fmla="*/ 2603106 h 4109474"/>
              <a:gd name="connsiteX2" fmla="*/ 4504311 w 4632724"/>
              <a:gd name="connsiteY2" fmla="*/ 52636 h 4109474"/>
              <a:gd name="connsiteX3" fmla="*/ 4478639 w 4632724"/>
              <a:gd name="connsiteY3" fmla="*/ 2024475 h 4109474"/>
              <a:gd name="connsiteX4" fmla="*/ 4484856 w 46327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056838 h 4056838"/>
              <a:gd name="connsiteX1" fmla="*/ 0 w 4504324"/>
              <a:gd name="connsiteY1" fmla="*/ 2550470 h 4056838"/>
              <a:gd name="connsiteX2" fmla="*/ 4504311 w 4504324"/>
              <a:gd name="connsiteY2" fmla="*/ 0 h 4056838"/>
              <a:gd name="connsiteX3" fmla="*/ 4478639 w 4504324"/>
              <a:gd name="connsiteY3" fmla="*/ 1971839 h 4056838"/>
              <a:gd name="connsiteX4" fmla="*/ 4484856 w 4504324"/>
              <a:gd name="connsiteY4" fmla="*/ 4056838 h 4056838"/>
              <a:gd name="connsiteX0" fmla="*/ 4484856 w 4486657"/>
              <a:gd name="connsiteY0" fmla="*/ 4056838 h 4056838"/>
              <a:gd name="connsiteX1" fmla="*/ 0 w 4486657"/>
              <a:gd name="connsiteY1" fmla="*/ 2550470 h 4056838"/>
              <a:gd name="connsiteX2" fmla="*/ 4471886 w 4486657"/>
              <a:gd name="connsiteY2" fmla="*/ 0 h 4056838"/>
              <a:gd name="connsiteX3" fmla="*/ 4478639 w 4486657"/>
              <a:gd name="connsiteY3" fmla="*/ 1971839 h 4056838"/>
              <a:gd name="connsiteX4" fmla="*/ 4484856 w 4486657"/>
              <a:gd name="connsiteY4" fmla="*/ 4056838 h 4056838"/>
              <a:gd name="connsiteX0" fmla="*/ 3829860 w 3831661"/>
              <a:gd name="connsiteY0" fmla="*/ 4093174 h 4093174"/>
              <a:gd name="connsiteX1" fmla="*/ 0 w 3831661"/>
              <a:gd name="connsiteY1" fmla="*/ 1023896 h 4093174"/>
              <a:gd name="connsiteX2" fmla="*/ 3816890 w 3831661"/>
              <a:gd name="connsiteY2" fmla="*/ 36336 h 4093174"/>
              <a:gd name="connsiteX3" fmla="*/ 3823643 w 3831661"/>
              <a:gd name="connsiteY3" fmla="*/ 2008175 h 4093174"/>
              <a:gd name="connsiteX4" fmla="*/ 3829860 w 3831661"/>
              <a:gd name="connsiteY4" fmla="*/ 4093174 h 4093174"/>
              <a:gd name="connsiteX0" fmla="*/ 4363801 w 4365602"/>
              <a:gd name="connsiteY0" fmla="*/ 4093174 h 4093174"/>
              <a:gd name="connsiteX1" fmla="*/ 533941 w 4365602"/>
              <a:gd name="connsiteY1" fmla="*/ 1023896 h 4093174"/>
              <a:gd name="connsiteX2" fmla="*/ 4350831 w 4365602"/>
              <a:gd name="connsiteY2" fmla="*/ 36336 h 4093174"/>
              <a:gd name="connsiteX3" fmla="*/ 4357584 w 4365602"/>
              <a:gd name="connsiteY3" fmla="*/ 2008175 h 4093174"/>
              <a:gd name="connsiteX4" fmla="*/ 4363801 w 4365602"/>
              <a:gd name="connsiteY4" fmla="*/ 4093174 h 4093174"/>
              <a:gd name="connsiteX0" fmla="*/ 4581539 w 4583340"/>
              <a:gd name="connsiteY0" fmla="*/ 4093174 h 4093174"/>
              <a:gd name="connsiteX1" fmla="*/ 505245 w 4583340"/>
              <a:gd name="connsiteY1" fmla="*/ 1023896 h 4093174"/>
              <a:gd name="connsiteX2" fmla="*/ 4568569 w 4583340"/>
              <a:gd name="connsiteY2" fmla="*/ 36336 h 4093174"/>
              <a:gd name="connsiteX3" fmla="*/ 4575322 w 4583340"/>
              <a:gd name="connsiteY3" fmla="*/ 2008175 h 4093174"/>
              <a:gd name="connsiteX4" fmla="*/ 4581539 w 4583340"/>
              <a:gd name="connsiteY4" fmla="*/ 4093174 h 4093174"/>
              <a:gd name="connsiteX0" fmla="*/ 4581539 w 4583340"/>
              <a:gd name="connsiteY0" fmla="*/ 4292557 h 4292557"/>
              <a:gd name="connsiteX1" fmla="*/ 505245 w 4583340"/>
              <a:gd name="connsiteY1" fmla="*/ 1223279 h 4292557"/>
              <a:gd name="connsiteX2" fmla="*/ 4568569 w 4583340"/>
              <a:gd name="connsiteY2" fmla="*/ 235719 h 4292557"/>
              <a:gd name="connsiteX3" fmla="*/ 4575322 w 4583340"/>
              <a:gd name="connsiteY3" fmla="*/ 2207558 h 4292557"/>
              <a:gd name="connsiteX4" fmla="*/ 4581539 w 4583340"/>
              <a:gd name="connsiteY4" fmla="*/ 4292557 h 4292557"/>
              <a:gd name="connsiteX0" fmla="*/ 4581539 w 4588055"/>
              <a:gd name="connsiteY0" fmla="*/ 4259459 h 4259459"/>
              <a:gd name="connsiteX1" fmla="*/ 505245 w 4588055"/>
              <a:gd name="connsiteY1" fmla="*/ 1190181 h 4259459"/>
              <a:gd name="connsiteX2" fmla="*/ 4588025 w 4588055"/>
              <a:gd name="connsiteY2" fmla="*/ 273957 h 4259459"/>
              <a:gd name="connsiteX3" fmla="*/ 4575322 w 4588055"/>
              <a:gd name="connsiteY3" fmla="*/ 2174460 h 4259459"/>
              <a:gd name="connsiteX4" fmla="*/ 4581539 w 4588055"/>
              <a:gd name="connsiteY4" fmla="*/ 4259459 h 4259459"/>
              <a:gd name="connsiteX0" fmla="*/ 4581539 w 4588055"/>
              <a:gd name="connsiteY0" fmla="*/ 4329336 h 4329336"/>
              <a:gd name="connsiteX1" fmla="*/ 505245 w 4588055"/>
              <a:gd name="connsiteY1" fmla="*/ 1260058 h 4329336"/>
              <a:gd name="connsiteX2" fmla="*/ 4588025 w 4588055"/>
              <a:gd name="connsiteY2" fmla="*/ 343834 h 4329336"/>
              <a:gd name="connsiteX3" fmla="*/ 4575322 w 4588055"/>
              <a:gd name="connsiteY3" fmla="*/ 2244337 h 4329336"/>
              <a:gd name="connsiteX4" fmla="*/ 4581539 w 4588055"/>
              <a:gd name="connsiteY4" fmla="*/ 4329336 h 4329336"/>
              <a:gd name="connsiteX0" fmla="*/ 4564247 w 4590218"/>
              <a:gd name="connsiteY0" fmla="*/ 4335821 h 4335821"/>
              <a:gd name="connsiteX1" fmla="*/ 507408 w 4590218"/>
              <a:gd name="connsiteY1" fmla="*/ 1260058 h 4335821"/>
              <a:gd name="connsiteX2" fmla="*/ 4590188 w 4590218"/>
              <a:gd name="connsiteY2" fmla="*/ 343834 h 4335821"/>
              <a:gd name="connsiteX3" fmla="*/ 4577485 w 4590218"/>
              <a:gd name="connsiteY3" fmla="*/ 2244337 h 4335821"/>
              <a:gd name="connsiteX4" fmla="*/ 4564247 w 4590218"/>
              <a:gd name="connsiteY4" fmla="*/ 4335821 h 4335821"/>
              <a:gd name="connsiteX0" fmla="*/ 4564247 w 5086099"/>
              <a:gd name="connsiteY0" fmla="*/ 4335821 h 4335821"/>
              <a:gd name="connsiteX1" fmla="*/ 507408 w 5086099"/>
              <a:gd name="connsiteY1" fmla="*/ 1260058 h 4335821"/>
              <a:gd name="connsiteX2" fmla="*/ 4590188 w 5086099"/>
              <a:gd name="connsiteY2" fmla="*/ 343834 h 4335821"/>
              <a:gd name="connsiteX3" fmla="*/ 4564247 w 5086099"/>
              <a:gd name="connsiteY3" fmla="*/ 4335821 h 4335821"/>
              <a:gd name="connsiteX0" fmla="*/ 4564247 w 4891070"/>
              <a:gd name="connsiteY0" fmla="*/ 4335821 h 4335821"/>
              <a:gd name="connsiteX1" fmla="*/ 507408 w 4891070"/>
              <a:gd name="connsiteY1" fmla="*/ 1260058 h 4335821"/>
              <a:gd name="connsiteX2" fmla="*/ 4590188 w 4891070"/>
              <a:gd name="connsiteY2" fmla="*/ 343834 h 4335821"/>
              <a:gd name="connsiteX3" fmla="*/ 4564247 w 4891070"/>
              <a:gd name="connsiteY3" fmla="*/ 4335821 h 4335821"/>
              <a:gd name="connsiteX0" fmla="*/ 4575775 w 4893015"/>
              <a:gd name="connsiteY0" fmla="*/ 4335821 h 4335821"/>
              <a:gd name="connsiteX1" fmla="*/ 505965 w 4893015"/>
              <a:gd name="connsiteY1" fmla="*/ 1260058 h 4335821"/>
              <a:gd name="connsiteX2" fmla="*/ 4588745 w 4893015"/>
              <a:gd name="connsiteY2" fmla="*/ 343834 h 4335821"/>
              <a:gd name="connsiteX3" fmla="*/ 4575775 w 4893015"/>
              <a:gd name="connsiteY3" fmla="*/ 4335821 h 4335821"/>
              <a:gd name="connsiteX0" fmla="*/ 4575775 w 4590946"/>
              <a:gd name="connsiteY0" fmla="*/ 4335821 h 4335821"/>
              <a:gd name="connsiteX1" fmla="*/ 505965 w 4590946"/>
              <a:gd name="connsiteY1" fmla="*/ 1260058 h 4335821"/>
              <a:gd name="connsiteX2" fmla="*/ 4588745 w 4590946"/>
              <a:gd name="connsiteY2" fmla="*/ 343834 h 4335821"/>
              <a:gd name="connsiteX3" fmla="*/ 4575775 w 4590946"/>
              <a:gd name="connsiteY3" fmla="*/ 4335821 h 4335821"/>
              <a:gd name="connsiteX0" fmla="*/ 4591835 w 4607006"/>
              <a:gd name="connsiteY0" fmla="*/ 4335821 h 4482004"/>
              <a:gd name="connsiteX1" fmla="*/ 500001 w 4607006"/>
              <a:gd name="connsiteY1" fmla="*/ 3392202 h 4482004"/>
              <a:gd name="connsiteX2" fmla="*/ 522025 w 4607006"/>
              <a:gd name="connsiteY2" fmla="*/ 1260058 h 4482004"/>
              <a:gd name="connsiteX3" fmla="*/ 4604805 w 4607006"/>
              <a:gd name="connsiteY3" fmla="*/ 343834 h 4482004"/>
              <a:gd name="connsiteX4" fmla="*/ 4591835 w 4607006"/>
              <a:gd name="connsiteY4" fmla="*/ 4335821 h 4482004"/>
              <a:gd name="connsiteX0" fmla="*/ 4938714 w 4953885"/>
              <a:gd name="connsiteY0" fmla="*/ 4335821 h 4704235"/>
              <a:gd name="connsiteX1" fmla="*/ 308616 w 4953885"/>
              <a:gd name="connsiteY1" fmla="*/ 4306602 h 4704235"/>
              <a:gd name="connsiteX2" fmla="*/ 868904 w 4953885"/>
              <a:gd name="connsiteY2" fmla="*/ 1260058 h 4704235"/>
              <a:gd name="connsiteX3" fmla="*/ 4951684 w 4953885"/>
              <a:gd name="connsiteY3" fmla="*/ 343834 h 4704235"/>
              <a:gd name="connsiteX4" fmla="*/ 4938714 w 4953885"/>
              <a:gd name="connsiteY4" fmla="*/ 4335821 h 4704235"/>
              <a:gd name="connsiteX0" fmla="*/ 4938714 w 4953885"/>
              <a:gd name="connsiteY0" fmla="*/ 4335821 h 4555724"/>
              <a:gd name="connsiteX1" fmla="*/ 308616 w 4953885"/>
              <a:gd name="connsiteY1" fmla="*/ 4306602 h 4555724"/>
              <a:gd name="connsiteX2" fmla="*/ 868904 w 4953885"/>
              <a:gd name="connsiteY2" fmla="*/ 1260058 h 4555724"/>
              <a:gd name="connsiteX3" fmla="*/ 4951684 w 4953885"/>
              <a:gd name="connsiteY3" fmla="*/ 343834 h 4555724"/>
              <a:gd name="connsiteX4" fmla="*/ 4938714 w 4953885"/>
              <a:gd name="connsiteY4" fmla="*/ 4335821 h 4555724"/>
              <a:gd name="connsiteX0" fmla="*/ 4928929 w 4944100"/>
              <a:gd name="connsiteY0" fmla="*/ 4335821 h 4562285"/>
              <a:gd name="connsiteX1" fmla="*/ 311801 w 4944100"/>
              <a:gd name="connsiteY1" fmla="*/ 4332542 h 4562285"/>
              <a:gd name="connsiteX2" fmla="*/ 859119 w 4944100"/>
              <a:gd name="connsiteY2" fmla="*/ 1260058 h 4562285"/>
              <a:gd name="connsiteX3" fmla="*/ 4941899 w 4944100"/>
              <a:gd name="connsiteY3" fmla="*/ 343834 h 4562285"/>
              <a:gd name="connsiteX4" fmla="*/ 4928929 w 4944100"/>
              <a:gd name="connsiteY4" fmla="*/ 4335821 h 4562285"/>
              <a:gd name="connsiteX0" fmla="*/ 4928929 w 4944100"/>
              <a:gd name="connsiteY0" fmla="*/ 4335821 h 4335821"/>
              <a:gd name="connsiteX1" fmla="*/ 311801 w 4944100"/>
              <a:gd name="connsiteY1" fmla="*/ 4332542 h 4335821"/>
              <a:gd name="connsiteX2" fmla="*/ 859119 w 4944100"/>
              <a:gd name="connsiteY2" fmla="*/ 1260058 h 4335821"/>
              <a:gd name="connsiteX3" fmla="*/ 4941899 w 4944100"/>
              <a:gd name="connsiteY3" fmla="*/ 343834 h 4335821"/>
              <a:gd name="connsiteX4" fmla="*/ 4928929 w 4944100"/>
              <a:gd name="connsiteY4" fmla="*/ 4335821 h 4335821"/>
              <a:gd name="connsiteX0" fmla="*/ 4790695 w 4805866"/>
              <a:gd name="connsiteY0" fmla="*/ 4335821 h 4335821"/>
              <a:gd name="connsiteX1" fmla="*/ 173567 w 4805866"/>
              <a:gd name="connsiteY1" fmla="*/ 4332542 h 4335821"/>
              <a:gd name="connsiteX2" fmla="*/ 720885 w 4805866"/>
              <a:gd name="connsiteY2" fmla="*/ 1260058 h 4335821"/>
              <a:gd name="connsiteX3" fmla="*/ 4803665 w 4805866"/>
              <a:gd name="connsiteY3" fmla="*/ 343834 h 4335821"/>
              <a:gd name="connsiteX4" fmla="*/ 4790695 w 4805866"/>
              <a:gd name="connsiteY4" fmla="*/ 4335821 h 4335821"/>
              <a:gd name="connsiteX0" fmla="*/ 4801914 w 4817085"/>
              <a:gd name="connsiteY0" fmla="*/ 4335821 h 4335821"/>
              <a:gd name="connsiteX1" fmla="*/ 184786 w 4817085"/>
              <a:gd name="connsiteY1" fmla="*/ 4332542 h 4335821"/>
              <a:gd name="connsiteX2" fmla="*/ 732104 w 4817085"/>
              <a:gd name="connsiteY2" fmla="*/ 1260058 h 4335821"/>
              <a:gd name="connsiteX3" fmla="*/ 4814884 w 4817085"/>
              <a:gd name="connsiteY3" fmla="*/ 343834 h 4335821"/>
              <a:gd name="connsiteX4" fmla="*/ 4801914 w 4817085"/>
              <a:gd name="connsiteY4" fmla="*/ 4335821 h 4335821"/>
              <a:gd name="connsiteX0" fmla="*/ 4801914 w 4817085"/>
              <a:gd name="connsiteY0" fmla="*/ 4323501 h 4323501"/>
              <a:gd name="connsiteX1" fmla="*/ 184786 w 4817085"/>
              <a:gd name="connsiteY1" fmla="*/ 4320222 h 4323501"/>
              <a:gd name="connsiteX2" fmla="*/ 732104 w 4817085"/>
              <a:gd name="connsiteY2" fmla="*/ 1247738 h 4323501"/>
              <a:gd name="connsiteX3" fmla="*/ 4814884 w 4817085"/>
              <a:gd name="connsiteY3" fmla="*/ 331514 h 4323501"/>
              <a:gd name="connsiteX4" fmla="*/ 4801914 w 4817085"/>
              <a:gd name="connsiteY4" fmla="*/ 4323501 h 4323501"/>
              <a:gd name="connsiteX0" fmla="*/ 4801914 w 4817085"/>
              <a:gd name="connsiteY0" fmla="*/ 4256637 h 4256637"/>
              <a:gd name="connsiteX1" fmla="*/ 184786 w 4817085"/>
              <a:gd name="connsiteY1" fmla="*/ 4253358 h 4256637"/>
              <a:gd name="connsiteX2" fmla="*/ 732104 w 4817085"/>
              <a:gd name="connsiteY2" fmla="*/ 1180874 h 4256637"/>
              <a:gd name="connsiteX3" fmla="*/ 4814884 w 4817085"/>
              <a:gd name="connsiteY3" fmla="*/ 407322 h 4256637"/>
              <a:gd name="connsiteX4" fmla="*/ 4801914 w 4817085"/>
              <a:gd name="connsiteY4" fmla="*/ 4256637 h 4256637"/>
              <a:gd name="connsiteX0" fmla="*/ 4801914 w 4817085"/>
              <a:gd name="connsiteY0" fmla="*/ 4332851 h 4332851"/>
              <a:gd name="connsiteX1" fmla="*/ 184786 w 4817085"/>
              <a:gd name="connsiteY1" fmla="*/ 4329572 h 4332851"/>
              <a:gd name="connsiteX2" fmla="*/ 732104 w 4817085"/>
              <a:gd name="connsiteY2" fmla="*/ 1257088 h 4332851"/>
              <a:gd name="connsiteX3" fmla="*/ 4814884 w 4817085"/>
              <a:gd name="connsiteY3" fmla="*/ 483536 h 4332851"/>
              <a:gd name="connsiteX4" fmla="*/ 4801914 w 4817085"/>
              <a:gd name="connsiteY4" fmla="*/ 4332851 h 4332851"/>
              <a:gd name="connsiteX0" fmla="*/ 4818149 w 4833320"/>
              <a:gd name="connsiteY0" fmla="*/ 4342987 h 4342987"/>
              <a:gd name="connsiteX1" fmla="*/ 201021 w 4833320"/>
              <a:gd name="connsiteY1" fmla="*/ 4339708 h 4342987"/>
              <a:gd name="connsiteX2" fmla="*/ 689973 w 4833320"/>
              <a:gd name="connsiteY2" fmla="*/ 1247768 h 4342987"/>
              <a:gd name="connsiteX3" fmla="*/ 4831119 w 4833320"/>
              <a:gd name="connsiteY3" fmla="*/ 493672 h 4342987"/>
              <a:gd name="connsiteX4" fmla="*/ 4818149 w 4833320"/>
              <a:gd name="connsiteY4" fmla="*/ 4342987 h 4342987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756708 w 4771879"/>
              <a:gd name="connsiteY0" fmla="*/ 4310645 h 4327732"/>
              <a:gd name="connsiteX1" fmla="*/ 230372 w 4771879"/>
              <a:gd name="connsiteY1" fmla="*/ 4326821 h 4327732"/>
              <a:gd name="connsiteX2" fmla="*/ 628532 w 4771879"/>
              <a:gd name="connsiteY2" fmla="*/ 1215426 h 4327732"/>
              <a:gd name="connsiteX3" fmla="*/ 4769678 w 4771879"/>
              <a:gd name="connsiteY3" fmla="*/ 461330 h 4327732"/>
              <a:gd name="connsiteX4" fmla="*/ 4756708 w 4771879"/>
              <a:gd name="connsiteY4" fmla="*/ 4310645 h 4327732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72583 w 4784055"/>
              <a:gd name="connsiteY0" fmla="*/ 4316995 h 4316995"/>
              <a:gd name="connsiteX1" fmla="*/ 230372 w 4784055"/>
              <a:gd name="connsiteY1" fmla="*/ 4313851 h 4316995"/>
              <a:gd name="connsiteX2" fmla="*/ 628532 w 4784055"/>
              <a:gd name="connsiteY2" fmla="*/ 1215426 h 4316995"/>
              <a:gd name="connsiteX3" fmla="*/ 4769678 w 4784055"/>
              <a:gd name="connsiteY3" fmla="*/ 461330 h 4316995"/>
              <a:gd name="connsiteX4" fmla="*/ 4772583 w 4784055"/>
              <a:gd name="connsiteY4" fmla="*/ 4316995 h 4316995"/>
              <a:gd name="connsiteX0" fmla="*/ 4772583 w 4784638"/>
              <a:gd name="connsiteY0" fmla="*/ 4313898 h 4313898"/>
              <a:gd name="connsiteX1" fmla="*/ 230372 w 4784638"/>
              <a:gd name="connsiteY1" fmla="*/ 4310754 h 4313898"/>
              <a:gd name="connsiteX2" fmla="*/ 628532 w 4784638"/>
              <a:gd name="connsiteY2" fmla="*/ 1212329 h 4313898"/>
              <a:gd name="connsiteX3" fmla="*/ 4772853 w 4784638"/>
              <a:gd name="connsiteY3" fmla="*/ 464583 h 4313898"/>
              <a:gd name="connsiteX4" fmla="*/ 4772583 w 4784638"/>
              <a:gd name="connsiteY4" fmla="*/ 4313898 h 4313898"/>
              <a:gd name="connsiteX0" fmla="*/ 4772583 w 4786468"/>
              <a:gd name="connsiteY0" fmla="*/ 4313898 h 4313898"/>
              <a:gd name="connsiteX1" fmla="*/ 230372 w 4786468"/>
              <a:gd name="connsiteY1" fmla="*/ 4310754 h 4313898"/>
              <a:gd name="connsiteX2" fmla="*/ 628532 w 4786468"/>
              <a:gd name="connsiteY2" fmla="*/ 1212329 h 4313898"/>
              <a:gd name="connsiteX3" fmla="*/ 4772853 w 4786468"/>
              <a:gd name="connsiteY3" fmla="*/ 464583 h 4313898"/>
              <a:gd name="connsiteX4" fmla="*/ 4772583 w 478646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2853" h="4313898">
                <a:moveTo>
                  <a:pt x="4772583" y="4313898"/>
                </a:moveTo>
                <a:cubicBezTo>
                  <a:pt x="1961739" y="4309500"/>
                  <a:pt x="4838648" y="4317543"/>
                  <a:pt x="230372" y="4310754"/>
                </a:cubicBezTo>
                <a:cubicBezTo>
                  <a:pt x="-136645" y="3344170"/>
                  <a:pt x="-107483" y="2167862"/>
                  <a:pt x="628532" y="1212329"/>
                </a:cubicBezTo>
                <a:cubicBezTo>
                  <a:pt x="2217383" y="-693195"/>
                  <a:pt x="4227492" y="134942"/>
                  <a:pt x="4772853" y="464583"/>
                </a:cubicBezTo>
                <a:cubicBezTo>
                  <a:pt x="4771097" y="4374257"/>
                  <a:pt x="4772785" y="2461961"/>
                  <a:pt x="4772583" y="4313898"/>
                </a:cubicBez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845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No Footer-Black-Transition Title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6C38C-FDEF-F098-23E6-1674340D28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566610"/>
            <a:ext cx="8928992" cy="2015042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79441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Tit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4011"/>
            <a:ext cx="8229600" cy="3397616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0661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Squar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F002ADC-C9D2-EA15-DA1A-78205976A37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4600" y="1290078"/>
            <a:ext cx="4449400" cy="3657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97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Circle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90078"/>
            <a:ext cx="4572000" cy="36576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A558A1-9F77-EED2-3D1F-4920297BCA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504" y="125859"/>
            <a:ext cx="8928992" cy="108012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anchor="ctr"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33B707C-D3DB-613D-0FB5-22D8BC3D9AD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44008" y="917946"/>
            <a:ext cx="4499992" cy="4029731"/>
          </a:xfrm>
          <a:custGeom>
            <a:avLst/>
            <a:gdLst>
              <a:gd name="connsiteX0" fmla="*/ 5256584 w 5256584"/>
              <a:gd name="connsiteY0" fmla="*/ 5256584 h 5256584"/>
              <a:gd name="connsiteX1" fmla="*/ 0 w 5256584"/>
              <a:gd name="connsiteY1" fmla="*/ 2628292 h 5256584"/>
              <a:gd name="connsiteX2" fmla="*/ 5256584 w 5256584"/>
              <a:gd name="connsiteY2" fmla="*/ 0 h 5256584"/>
              <a:gd name="connsiteX3" fmla="*/ 5256584 w 5256584"/>
              <a:gd name="connsiteY3" fmla="*/ 5256584 h 5256584"/>
              <a:gd name="connsiteX0" fmla="*/ 4484856 w 5256584"/>
              <a:gd name="connsiteY0" fmla="*/ 4134660 h 4134660"/>
              <a:gd name="connsiteX1" fmla="*/ 0 w 5256584"/>
              <a:gd name="connsiteY1" fmla="*/ 2628292 h 4134660"/>
              <a:gd name="connsiteX2" fmla="*/ 5256584 w 5256584"/>
              <a:gd name="connsiteY2" fmla="*/ 0 h 4134660"/>
              <a:gd name="connsiteX3" fmla="*/ 4484856 w 5256584"/>
              <a:gd name="connsiteY3" fmla="*/ 4134660 h 4134660"/>
              <a:gd name="connsiteX0" fmla="*/ 4484856 w 4504311"/>
              <a:gd name="connsiteY0" fmla="*/ 4056838 h 4056838"/>
              <a:gd name="connsiteX1" fmla="*/ 0 w 4504311"/>
              <a:gd name="connsiteY1" fmla="*/ 2550470 h 4056838"/>
              <a:gd name="connsiteX2" fmla="*/ 4504311 w 4504311"/>
              <a:gd name="connsiteY2" fmla="*/ 0 h 4056838"/>
              <a:gd name="connsiteX3" fmla="*/ 4484856 w 4504311"/>
              <a:gd name="connsiteY3" fmla="*/ 4056838 h 4056838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48771"/>
              <a:gd name="connsiteY0" fmla="*/ 4060826 h 4060826"/>
              <a:gd name="connsiteX1" fmla="*/ 0 w 4648771"/>
              <a:gd name="connsiteY1" fmla="*/ 2554458 h 4060826"/>
              <a:gd name="connsiteX2" fmla="*/ 4504311 w 4648771"/>
              <a:gd name="connsiteY2" fmla="*/ 3988 h 4060826"/>
              <a:gd name="connsiteX3" fmla="*/ 4478639 w 4648771"/>
              <a:gd name="connsiteY3" fmla="*/ 1975827 h 4060826"/>
              <a:gd name="connsiteX4" fmla="*/ 4484856 w 4648771"/>
              <a:gd name="connsiteY4" fmla="*/ 4060826 h 4060826"/>
              <a:gd name="connsiteX0" fmla="*/ 4484856 w 4632724"/>
              <a:gd name="connsiteY0" fmla="*/ 4109474 h 4109474"/>
              <a:gd name="connsiteX1" fmla="*/ 0 w 4632724"/>
              <a:gd name="connsiteY1" fmla="*/ 2603106 h 4109474"/>
              <a:gd name="connsiteX2" fmla="*/ 4504311 w 4632724"/>
              <a:gd name="connsiteY2" fmla="*/ 52636 h 4109474"/>
              <a:gd name="connsiteX3" fmla="*/ 4478639 w 4632724"/>
              <a:gd name="connsiteY3" fmla="*/ 2024475 h 4109474"/>
              <a:gd name="connsiteX4" fmla="*/ 4484856 w 46327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109474 h 4109474"/>
              <a:gd name="connsiteX1" fmla="*/ 0 w 4504324"/>
              <a:gd name="connsiteY1" fmla="*/ 2603106 h 4109474"/>
              <a:gd name="connsiteX2" fmla="*/ 4504311 w 4504324"/>
              <a:gd name="connsiteY2" fmla="*/ 52636 h 4109474"/>
              <a:gd name="connsiteX3" fmla="*/ 4478639 w 4504324"/>
              <a:gd name="connsiteY3" fmla="*/ 2024475 h 4109474"/>
              <a:gd name="connsiteX4" fmla="*/ 4484856 w 4504324"/>
              <a:gd name="connsiteY4" fmla="*/ 4109474 h 4109474"/>
              <a:gd name="connsiteX0" fmla="*/ 4484856 w 4504324"/>
              <a:gd name="connsiteY0" fmla="*/ 4056838 h 4056838"/>
              <a:gd name="connsiteX1" fmla="*/ 0 w 4504324"/>
              <a:gd name="connsiteY1" fmla="*/ 2550470 h 4056838"/>
              <a:gd name="connsiteX2" fmla="*/ 4504311 w 4504324"/>
              <a:gd name="connsiteY2" fmla="*/ 0 h 4056838"/>
              <a:gd name="connsiteX3" fmla="*/ 4478639 w 4504324"/>
              <a:gd name="connsiteY3" fmla="*/ 1971839 h 4056838"/>
              <a:gd name="connsiteX4" fmla="*/ 4484856 w 4504324"/>
              <a:gd name="connsiteY4" fmla="*/ 4056838 h 4056838"/>
              <a:gd name="connsiteX0" fmla="*/ 4484856 w 4486657"/>
              <a:gd name="connsiteY0" fmla="*/ 4056838 h 4056838"/>
              <a:gd name="connsiteX1" fmla="*/ 0 w 4486657"/>
              <a:gd name="connsiteY1" fmla="*/ 2550470 h 4056838"/>
              <a:gd name="connsiteX2" fmla="*/ 4471886 w 4486657"/>
              <a:gd name="connsiteY2" fmla="*/ 0 h 4056838"/>
              <a:gd name="connsiteX3" fmla="*/ 4478639 w 4486657"/>
              <a:gd name="connsiteY3" fmla="*/ 1971839 h 4056838"/>
              <a:gd name="connsiteX4" fmla="*/ 4484856 w 4486657"/>
              <a:gd name="connsiteY4" fmla="*/ 4056838 h 4056838"/>
              <a:gd name="connsiteX0" fmla="*/ 3829860 w 3831661"/>
              <a:gd name="connsiteY0" fmla="*/ 4093174 h 4093174"/>
              <a:gd name="connsiteX1" fmla="*/ 0 w 3831661"/>
              <a:gd name="connsiteY1" fmla="*/ 1023896 h 4093174"/>
              <a:gd name="connsiteX2" fmla="*/ 3816890 w 3831661"/>
              <a:gd name="connsiteY2" fmla="*/ 36336 h 4093174"/>
              <a:gd name="connsiteX3" fmla="*/ 3823643 w 3831661"/>
              <a:gd name="connsiteY3" fmla="*/ 2008175 h 4093174"/>
              <a:gd name="connsiteX4" fmla="*/ 3829860 w 3831661"/>
              <a:gd name="connsiteY4" fmla="*/ 4093174 h 4093174"/>
              <a:gd name="connsiteX0" fmla="*/ 4363801 w 4365602"/>
              <a:gd name="connsiteY0" fmla="*/ 4093174 h 4093174"/>
              <a:gd name="connsiteX1" fmla="*/ 533941 w 4365602"/>
              <a:gd name="connsiteY1" fmla="*/ 1023896 h 4093174"/>
              <a:gd name="connsiteX2" fmla="*/ 4350831 w 4365602"/>
              <a:gd name="connsiteY2" fmla="*/ 36336 h 4093174"/>
              <a:gd name="connsiteX3" fmla="*/ 4357584 w 4365602"/>
              <a:gd name="connsiteY3" fmla="*/ 2008175 h 4093174"/>
              <a:gd name="connsiteX4" fmla="*/ 4363801 w 4365602"/>
              <a:gd name="connsiteY4" fmla="*/ 4093174 h 4093174"/>
              <a:gd name="connsiteX0" fmla="*/ 4581539 w 4583340"/>
              <a:gd name="connsiteY0" fmla="*/ 4093174 h 4093174"/>
              <a:gd name="connsiteX1" fmla="*/ 505245 w 4583340"/>
              <a:gd name="connsiteY1" fmla="*/ 1023896 h 4093174"/>
              <a:gd name="connsiteX2" fmla="*/ 4568569 w 4583340"/>
              <a:gd name="connsiteY2" fmla="*/ 36336 h 4093174"/>
              <a:gd name="connsiteX3" fmla="*/ 4575322 w 4583340"/>
              <a:gd name="connsiteY3" fmla="*/ 2008175 h 4093174"/>
              <a:gd name="connsiteX4" fmla="*/ 4581539 w 4583340"/>
              <a:gd name="connsiteY4" fmla="*/ 4093174 h 4093174"/>
              <a:gd name="connsiteX0" fmla="*/ 4581539 w 4583340"/>
              <a:gd name="connsiteY0" fmla="*/ 4292557 h 4292557"/>
              <a:gd name="connsiteX1" fmla="*/ 505245 w 4583340"/>
              <a:gd name="connsiteY1" fmla="*/ 1223279 h 4292557"/>
              <a:gd name="connsiteX2" fmla="*/ 4568569 w 4583340"/>
              <a:gd name="connsiteY2" fmla="*/ 235719 h 4292557"/>
              <a:gd name="connsiteX3" fmla="*/ 4575322 w 4583340"/>
              <a:gd name="connsiteY3" fmla="*/ 2207558 h 4292557"/>
              <a:gd name="connsiteX4" fmla="*/ 4581539 w 4583340"/>
              <a:gd name="connsiteY4" fmla="*/ 4292557 h 4292557"/>
              <a:gd name="connsiteX0" fmla="*/ 4581539 w 4588055"/>
              <a:gd name="connsiteY0" fmla="*/ 4259459 h 4259459"/>
              <a:gd name="connsiteX1" fmla="*/ 505245 w 4588055"/>
              <a:gd name="connsiteY1" fmla="*/ 1190181 h 4259459"/>
              <a:gd name="connsiteX2" fmla="*/ 4588025 w 4588055"/>
              <a:gd name="connsiteY2" fmla="*/ 273957 h 4259459"/>
              <a:gd name="connsiteX3" fmla="*/ 4575322 w 4588055"/>
              <a:gd name="connsiteY3" fmla="*/ 2174460 h 4259459"/>
              <a:gd name="connsiteX4" fmla="*/ 4581539 w 4588055"/>
              <a:gd name="connsiteY4" fmla="*/ 4259459 h 4259459"/>
              <a:gd name="connsiteX0" fmla="*/ 4581539 w 4588055"/>
              <a:gd name="connsiteY0" fmla="*/ 4329336 h 4329336"/>
              <a:gd name="connsiteX1" fmla="*/ 505245 w 4588055"/>
              <a:gd name="connsiteY1" fmla="*/ 1260058 h 4329336"/>
              <a:gd name="connsiteX2" fmla="*/ 4588025 w 4588055"/>
              <a:gd name="connsiteY2" fmla="*/ 343834 h 4329336"/>
              <a:gd name="connsiteX3" fmla="*/ 4575322 w 4588055"/>
              <a:gd name="connsiteY3" fmla="*/ 2244337 h 4329336"/>
              <a:gd name="connsiteX4" fmla="*/ 4581539 w 4588055"/>
              <a:gd name="connsiteY4" fmla="*/ 4329336 h 4329336"/>
              <a:gd name="connsiteX0" fmla="*/ 4564247 w 4590218"/>
              <a:gd name="connsiteY0" fmla="*/ 4335821 h 4335821"/>
              <a:gd name="connsiteX1" fmla="*/ 507408 w 4590218"/>
              <a:gd name="connsiteY1" fmla="*/ 1260058 h 4335821"/>
              <a:gd name="connsiteX2" fmla="*/ 4590188 w 4590218"/>
              <a:gd name="connsiteY2" fmla="*/ 343834 h 4335821"/>
              <a:gd name="connsiteX3" fmla="*/ 4577485 w 4590218"/>
              <a:gd name="connsiteY3" fmla="*/ 2244337 h 4335821"/>
              <a:gd name="connsiteX4" fmla="*/ 4564247 w 4590218"/>
              <a:gd name="connsiteY4" fmla="*/ 4335821 h 4335821"/>
              <a:gd name="connsiteX0" fmla="*/ 4564247 w 5086099"/>
              <a:gd name="connsiteY0" fmla="*/ 4335821 h 4335821"/>
              <a:gd name="connsiteX1" fmla="*/ 507408 w 5086099"/>
              <a:gd name="connsiteY1" fmla="*/ 1260058 h 4335821"/>
              <a:gd name="connsiteX2" fmla="*/ 4590188 w 5086099"/>
              <a:gd name="connsiteY2" fmla="*/ 343834 h 4335821"/>
              <a:gd name="connsiteX3" fmla="*/ 4564247 w 5086099"/>
              <a:gd name="connsiteY3" fmla="*/ 4335821 h 4335821"/>
              <a:gd name="connsiteX0" fmla="*/ 4564247 w 4891070"/>
              <a:gd name="connsiteY0" fmla="*/ 4335821 h 4335821"/>
              <a:gd name="connsiteX1" fmla="*/ 507408 w 4891070"/>
              <a:gd name="connsiteY1" fmla="*/ 1260058 h 4335821"/>
              <a:gd name="connsiteX2" fmla="*/ 4590188 w 4891070"/>
              <a:gd name="connsiteY2" fmla="*/ 343834 h 4335821"/>
              <a:gd name="connsiteX3" fmla="*/ 4564247 w 4891070"/>
              <a:gd name="connsiteY3" fmla="*/ 4335821 h 4335821"/>
              <a:gd name="connsiteX0" fmla="*/ 4575775 w 4893015"/>
              <a:gd name="connsiteY0" fmla="*/ 4335821 h 4335821"/>
              <a:gd name="connsiteX1" fmla="*/ 505965 w 4893015"/>
              <a:gd name="connsiteY1" fmla="*/ 1260058 h 4335821"/>
              <a:gd name="connsiteX2" fmla="*/ 4588745 w 4893015"/>
              <a:gd name="connsiteY2" fmla="*/ 343834 h 4335821"/>
              <a:gd name="connsiteX3" fmla="*/ 4575775 w 4893015"/>
              <a:gd name="connsiteY3" fmla="*/ 4335821 h 4335821"/>
              <a:gd name="connsiteX0" fmla="*/ 4575775 w 4590946"/>
              <a:gd name="connsiteY0" fmla="*/ 4335821 h 4335821"/>
              <a:gd name="connsiteX1" fmla="*/ 505965 w 4590946"/>
              <a:gd name="connsiteY1" fmla="*/ 1260058 h 4335821"/>
              <a:gd name="connsiteX2" fmla="*/ 4588745 w 4590946"/>
              <a:gd name="connsiteY2" fmla="*/ 343834 h 4335821"/>
              <a:gd name="connsiteX3" fmla="*/ 4575775 w 4590946"/>
              <a:gd name="connsiteY3" fmla="*/ 4335821 h 4335821"/>
              <a:gd name="connsiteX0" fmla="*/ 4591835 w 4607006"/>
              <a:gd name="connsiteY0" fmla="*/ 4335821 h 4482004"/>
              <a:gd name="connsiteX1" fmla="*/ 500001 w 4607006"/>
              <a:gd name="connsiteY1" fmla="*/ 3392202 h 4482004"/>
              <a:gd name="connsiteX2" fmla="*/ 522025 w 4607006"/>
              <a:gd name="connsiteY2" fmla="*/ 1260058 h 4482004"/>
              <a:gd name="connsiteX3" fmla="*/ 4604805 w 4607006"/>
              <a:gd name="connsiteY3" fmla="*/ 343834 h 4482004"/>
              <a:gd name="connsiteX4" fmla="*/ 4591835 w 4607006"/>
              <a:gd name="connsiteY4" fmla="*/ 4335821 h 4482004"/>
              <a:gd name="connsiteX0" fmla="*/ 4938714 w 4953885"/>
              <a:gd name="connsiteY0" fmla="*/ 4335821 h 4704235"/>
              <a:gd name="connsiteX1" fmla="*/ 308616 w 4953885"/>
              <a:gd name="connsiteY1" fmla="*/ 4306602 h 4704235"/>
              <a:gd name="connsiteX2" fmla="*/ 868904 w 4953885"/>
              <a:gd name="connsiteY2" fmla="*/ 1260058 h 4704235"/>
              <a:gd name="connsiteX3" fmla="*/ 4951684 w 4953885"/>
              <a:gd name="connsiteY3" fmla="*/ 343834 h 4704235"/>
              <a:gd name="connsiteX4" fmla="*/ 4938714 w 4953885"/>
              <a:gd name="connsiteY4" fmla="*/ 4335821 h 4704235"/>
              <a:gd name="connsiteX0" fmla="*/ 4938714 w 4953885"/>
              <a:gd name="connsiteY0" fmla="*/ 4335821 h 4555724"/>
              <a:gd name="connsiteX1" fmla="*/ 308616 w 4953885"/>
              <a:gd name="connsiteY1" fmla="*/ 4306602 h 4555724"/>
              <a:gd name="connsiteX2" fmla="*/ 868904 w 4953885"/>
              <a:gd name="connsiteY2" fmla="*/ 1260058 h 4555724"/>
              <a:gd name="connsiteX3" fmla="*/ 4951684 w 4953885"/>
              <a:gd name="connsiteY3" fmla="*/ 343834 h 4555724"/>
              <a:gd name="connsiteX4" fmla="*/ 4938714 w 4953885"/>
              <a:gd name="connsiteY4" fmla="*/ 4335821 h 4555724"/>
              <a:gd name="connsiteX0" fmla="*/ 4928929 w 4944100"/>
              <a:gd name="connsiteY0" fmla="*/ 4335821 h 4562285"/>
              <a:gd name="connsiteX1" fmla="*/ 311801 w 4944100"/>
              <a:gd name="connsiteY1" fmla="*/ 4332542 h 4562285"/>
              <a:gd name="connsiteX2" fmla="*/ 859119 w 4944100"/>
              <a:gd name="connsiteY2" fmla="*/ 1260058 h 4562285"/>
              <a:gd name="connsiteX3" fmla="*/ 4941899 w 4944100"/>
              <a:gd name="connsiteY3" fmla="*/ 343834 h 4562285"/>
              <a:gd name="connsiteX4" fmla="*/ 4928929 w 4944100"/>
              <a:gd name="connsiteY4" fmla="*/ 4335821 h 4562285"/>
              <a:gd name="connsiteX0" fmla="*/ 4928929 w 4944100"/>
              <a:gd name="connsiteY0" fmla="*/ 4335821 h 4335821"/>
              <a:gd name="connsiteX1" fmla="*/ 311801 w 4944100"/>
              <a:gd name="connsiteY1" fmla="*/ 4332542 h 4335821"/>
              <a:gd name="connsiteX2" fmla="*/ 859119 w 4944100"/>
              <a:gd name="connsiteY2" fmla="*/ 1260058 h 4335821"/>
              <a:gd name="connsiteX3" fmla="*/ 4941899 w 4944100"/>
              <a:gd name="connsiteY3" fmla="*/ 343834 h 4335821"/>
              <a:gd name="connsiteX4" fmla="*/ 4928929 w 4944100"/>
              <a:gd name="connsiteY4" fmla="*/ 4335821 h 4335821"/>
              <a:gd name="connsiteX0" fmla="*/ 4790695 w 4805866"/>
              <a:gd name="connsiteY0" fmla="*/ 4335821 h 4335821"/>
              <a:gd name="connsiteX1" fmla="*/ 173567 w 4805866"/>
              <a:gd name="connsiteY1" fmla="*/ 4332542 h 4335821"/>
              <a:gd name="connsiteX2" fmla="*/ 720885 w 4805866"/>
              <a:gd name="connsiteY2" fmla="*/ 1260058 h 4335821"/>
              <a:gd name="connsiteX3" fmla="*/ 4803665 w 4805866"/>
              <a:gd name="connsiteY3" fmla="*/ 343834 h 4335821"/>
              <a:gd name="connsiteX4" fmla="*/ 4790695 w 4805866"/>
              <a:gd name="connsiteY4" fmla="*/ 4335821 h 4335821"/>
              <a:gd name="connsiteX0" fmla="*/ 4801914 w 4817085"/>
              <a:gd name="connsiteY0" fmla="*/ 4335821 h 4335821"/>
              <a:gd name="connsiteX1" fmla="*/ 184786 w 4817085"/>
              <a:gd name="connsiteY1" fmla="*/ 4332542 h 4335821"/>
              <a:gd name="connsiteX2" fmla="*/ 732104 w 4817085"/>
              <a:gd name="connsiteY2" fmla="*/ 1260058 h 4335821"/>
              <a:gd name="connsiteX3" fmla="*/ 4814884 w 4817085"/>
              <a:gd name="connsiteY3" fmla="*/ 343834 h 4335821"/>
              <a:gd name="connsiteX4" fmla="*/ 4801914 w 4817085"/>
              <a:gd name="connsiteY4" fmla="*/ 4335821 h 4335821"/>
              <a:gd name="connsiteX0" fmla="*/ 4801914 w 4817085"/>
              <a:gd name="connsiteY0" fmla="*/ 4323501 h 4323501"/>
              <a:gd name="connsiteX1" fmla="*/ 184786 w 4817085"/>
              <a:gd name="connsiteY1" fmla="*/ 4320222 h 4323501"/>
              <a:gd name="connsiteX2" fmla="*/ 732104 w 4817085"/>
              <a:gd name="connsiteY2" fmla="*/ 1247738 h 4323501"/>
              <a:gd name="connsiteX3" fmla="*/ 4814884 w 4817085"/>
              <a:gd name="connsiteY3" fmla="*/ 331514 h 4323501"/>
              <a:gd name="connsiteX4" fmla="*/ 4801914 w 4817085"/>
              <a:gd name="connsiteY4" fmla="*/ 4323501 h 4323501"/>
              <a:gd name="connsiteX0" fmla="*/ 4801914 w 4817085"/>
              <a:gd name="connsiteY0" fmla="*/ 4256637 h 4256637"/>
              <a:gd name="connsiteX1" fmla="*/ 184786 w 4817085"/>
              <a:gd name="connsiteY1" fmla="*/ 4253358 h 4256637"/>
              <a:gd name="connsiteX2" fmla="*/ 732104 w 4817085"/>
              <a:gd name="connsiteY2" fmla="*/ 1180874 h 4256637"/>
              <a:gd name="connsiteX3" fmla="*/ 4814884 w 4817085"/>
              <a:gd name="connsiteY3" fmla="*/ 407322 h 4256637"/>
              <a:gd name="connsiteX4" fmla="*/ 4801914 w 4817085"/>
              <a:gd name="connsiteY4" fmla="*/ 4256637 h 4256637"/>
              <a:gd name="connsiteX0" fmla="*/ 4801914 w 4817085"/>
              <a:gd name="connsiteY0" fmla="*/ 4332851 h 4332851"/>
              <a:gd name="connsiteX1" fmla="*/ 184786 w 4817085"/>
              <a:gd name="connsiteY1" fmla="*/ 4329572 h 4332851"/>
              <a:gd name="connsiteX2" fmla="*/ 732104 w 4817085"/>
              <a:gd name="connsiteY2" fmla="*/ 1257088 h 4332851"/>
              <a:gd name="connsiteX3" fmla="*/ 4814884 w 4817085"/>
              <a:gd name="connsiteY3" fmla="*/ 483536 h 4332851"/>
              <a:gd name="connsiteX4" fmla="*/ 4801914 w 4817085"/>
              <a:gd name="connsiteY4" fmla="*/ 4332851 h 4332851"/>
              <a:gd name="connsiteX0" fmla="*/ 4818149 w 4833320"/>
              <a:gd name="connsiteY0" fmla="*/ 4342987 h 4342987"/>
              <a:gd name="connsiteX1" fmla="*/ 201021 w 4833320"/>
              <a:gd name="connsiteY1" fmla="*/ 4339708 h 4342987"/>
              <a:gd name="connsiteX2" fmla="*/ 689973 w 4833320"/>
              <a:gd name="connsiteY2" fmla="*/ 1247768 h 4342987"/>
              <a:gd name="connsiteX3" fmla="*/ 4831119 w 4833320"/>
              <a:gd name="connsiteY3" fmla="*/ 493672 h 4342987"/>
              <a:gd name="connsiteX4" fmla="*/ 4818149 w 4833320"/>
              <a:gd name="connsiteY4" fmla="*/ 4342987 h 4342987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818149 w 4833320"/>
              <a:gd name="connsiteY0" fmla="*/ 4310645 h 4310645"/>
              <a:gd name="connsiteX1" fmla="*/ 201021 w 4833320"/>
              <a:gd name="connsiteY1" fmla="*/ 4307366 h 4310645"/>
              <a:gd name="connsiteX2" fmla="*/ 689973 w 4833320"/>
              <a:gd name="connsiteY2" fmla="*/ 1215426 h 4310645"/>
              <a:gd name="connsiteX3" fmla="*/ 4831119 w 4833320"/>
              <a:gd name="connsiteY3" fmla="*/ 461330 h 4310645"/>
              <a:gd name="connsiteX4" fmla="*/ 4818149 w 4833320"/>
              <a:gd name="connsiteY4" fmla="*/ 4310645 h 4310645"/>
              <a:gd name="connsiteX0" fmla="*/ 4756708 w 4771879"/>
              <a:gd name="connsiteY0" fmla="*/ 4310645 h 4327732"/>
              <a:gd name="connsiteX1" fmla="*/ 230372 w 4771879"/>
              <a:gd name="connsiteY1" fmla="*/ 4326821 h 4327732"/>
              <a:gd name="connsiteX2" fmla="*/ 628532 w 4771879"/>
              <a:gd name="connsiteY2" fmla="*/ 1215426 h 4327732"/>
              <a:gd name="connsiteX3" fmla="*/ 4769678 w 4771879"/>
              <a:gd name="connsiteY3" fmla="*/ 461330 h 4327732"/>
              <a:gd name="connsiteX4" fmla="*/ 4756708 w 4771879"/>
              <a:gd name="connsiteY4" fmla="*/ 4310645 h 4327732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56708 w 4771879"/>
              <a:gd name="connsiteY0" fmla="*/ 4310645 h 4315247"/>
              <a:gd name="connsiteX1" fmla="*/ 230372 w 4771879"/>
              <a:gd name="connsiteY1" fmla="*/ 4313851 h 4315247"/>
              <a:gd name="connsiteX2" fmla="*/ 628532 w 4771879"/>
              <a:gd name="connsiteY2" fmla="*/ 1215426 h 4315247"/>
              <a:gd name="connsiteX3" fmla="*/ 4769678 w 4771879"/>
              <a:gd name="connsiteY3" fmla="*/ 461330 h 4315247"/>
              <a:gd name="connsiteX4" fmla="*/ 4756708 w 4771879"/>
              <a:gd name="connsiteY4" fmla="*/ 4310645 h 4315247"/>
              <a:gd name="connsiteX0" fmla="*/ 4772583 w 4784055"/>
              <a:gd name="connsiteY0" fmla="*/ 4316995 h 4316995"/>
              <a:gd name="connsiteX1" fmla="*/ 230372 w 4784055"/>
              <a:gd name="connsiteY1" fmla="*/ 4313851 h 4316995"/>
              <a:gd name="connsiteX2" fmla="*/ 628532 w 4784055"/>
              <a:gd name="connsiteY2" fmla="*/ 1215426 h 4316995"/>
              <a:gd name="connsiteX3" fmla="*/ 4769678 w 4784055"/>
              <a:gd name="connsiteY3" fmla="*/ 461330 h 4316995"/>
              <a:gd name="connsiteX4" fmla="*/ 4772583 w 4784055"/>
              <a:gd name="connsiteY4" fmla="*/ 4316995 h 4316995"/>
              <a:gd name="connsiteX0" fmla="*/ 4772583 w 4784638"/>
              <a:gd name="connsiteY0" fmla="*/ 4313898 h 4313898"/>
              <a:gd name="connsiteX1" fmla="*/ 230372 w 4784638"/>
              <a:gd name="connsiteY1" fmla="*/ 4310754 h 4313898"/>
              <a:gd name="connsiteX2" fmla="*/ 628532 w 4784638"/>
              <a:gd name="connsiteY2" fmla="*/ 1212329 h 4313898"/>
              <a:gd name="connsiteX3" fmla="*/ 4772853 w 4784638"/>
              <a:gd name="connsiteY3" fmla="*/ 464583 h 4313898"/>
              <a:gd name="connsiteX4" fmla="*/ 4772583 w 4784638"/>
              <a:gd name="connsiteY4" fmla="*/ 4313898 h 4313898"/>
              <a:gd name="connsiteX0" fmla="*/ 4772583 w 4786468"/>
              <a:gd name="connsiteY0" fmla="*/ 4313898 h 4313898"/>
              <a:gd name="connsiteX1" fmla="*/ 230372 w 4786468"/>
              <a:gd name="connsiteY1" fmla="*/ 4310754 h 4313898"/>
              <a:gd name="connsiteX2" fmla="*/ 628532 w 4786468"/>
              <a:gd name="connsiteY2" fmla="*/ 1212329 h 4313898"/>
              <a:gd name="connsiteX3" fmla="*/ 4772853 w 4786468"/>
              <a:gd name="connsiteY3" fmla="*/ 464583 h 4313898"/>
              <a:gd name="connsiteX4" fmla="*/ 4772583 w 478646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3808"/>
              <a:gd name="connsiteY0" fmla="*/ 4313898 h 4313898"/>
              <a:gd name="connsiteX1" fmla="*/ 230372 w 4773808"/>
              <a:gd name="connsiteY1" fmla="*/ 4310754 h 4313898"/>
              <a:gd name="connsiteX2" fmla="*/ 628532 w 4773808"/>
              <a:gd name="connsiteY2" fmla="*/ 1212329 h 4313898"/>
              <a:gd name="connsiteX3" fmla="*/ 4772853 w 4773808"/>
              <a:gd name="connsiteY3" fmla="*/ 464583 h 4313898"/>
              <a:gd name="connsiteX4" fmla="*/ 4772583 w 4773808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  <a:gd name="connsiteX0" fmla="*/ 4772583 w 4772853"/>
              <a:gd name="connsiteY0" fmla="*/ 4313898 h 4313898"/>
              <a:gd name="connsiteX1" fmla="*/ 230372 w 4772853"/>
              <a:gd name="connsiteY1" fmla="*/ 4310754 h 4313898"/>
              <a:gd name="connsiteX2" fmla="*/ 628532 w 4772853"/>
              <a:gd name="connsiteY2" fmla="*/ 1212329 h 4313898"/>
              <a:gd name="connsiteX3" fmla="*/ 4772853 w 4772853"/>
              <a:gd name="connsiteY3" fmla="*/ 464583 h 4313898"/>
              <a:gd name="connsiteX4" fmla="*/ 4772583 w 4772853"/>
              <a:gd name="connsiteY4" fmla="*/ 4313898 h 43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2853" h="4313898">
                <a:moveTo>
                  <a:pt x="4772583" y="4313898"/>
                </a:moveTo>
                <a:cubicBezTo>
                  <a:pt x="1961739" y="4309500"/>
                  <a:pt x="4838648" y="4317543"/>
                  <a:pt x="230372" y="4310754"/>
                </a:cubicBezTo>
                <a:cubicBezTo>
                  <a:pt x="-136645" y="3344170"/>
                  <a:pt x="-107483" y="2167862"/>
                  <a:pt x="628532" y="1212329"/>
                </a:cubicBezTo>
                <a:cubicBezTo>
                  <a:pt x="2217383" y="-693195"/>
                  <a:pt x="4227492" y="134942"/>
                  <a:pt x="4772853" y="464583"/>
                </a:cubicBezTo>
                <a:cubicBezTo>
                  <a:pt x="4771097" y="4374257"/>
                  <a:pt x="4772785" y="2461961"/>
                  <a:pt x="4772583" y="4313898"/>
                </a:cubicBezTo>
                <a:close/>
              </a:path>
            </a:pathLst>
          </a:cu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8131"/>
            <a:ext cx="8229600" cy="45720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rgbClr val="143D8D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rgbClr val="143D8D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6033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-Footer-Bullet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263911-F36B-BA05-BA83-E7D18277B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8131"/>
            <a:ext cx="8229600" cy="45720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4616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C7E4446-D54A-6E23-0B95-AFD04D9372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8948" y="-9169"/>
            <a:ext cx="9180511" cy="516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979571-D976-414A-3A7C-14D13C26A7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3851"/>
            <a:ext cx="1356164" cy="13561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E82872-D5E2-0D44-9F3B-7504401AB670}"/>
              </a:ext>
            </a:extLst>
          </p:cNvPr>
          <p:cNvSpPr txBox="1"/>
          <p:nvPr userDrawn="1"/>
        </p:nvSpPr>
        <p:spPr>
          <a:xfrm>
            <a:off x="539552" y="134999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ptos Black" panose="020B00040202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89796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4E1956-057B-E1A5-94F2-1E5BEDAEBEF0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92" y="4158307"/>
            <a:ext cx="780100" cy="7801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0EDBE9-00EF-6654-32F4-1DB24B726448}"/>
              </a:ext>
            </a:extLst>
          </p:cNvPr>
          <p:cNvSpPr txBox="1"/>
          <p:nvPr userDrawn="1"/>
        </p:nvSpPr>
        <p:spPr>
          <a:xfrm>
            <a:off x="251520" y="4896363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2"/>
                </a:solidFill>
                <a:latin typeface="Aptos Black" panose="020B00040202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30889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834" r:id="rId2"/>
    <p:sldLayoutId id="2147483833" r:id="rId3"/>
    <p:sldLayoutId id="2147483824" r:id="rId4"/>
    <p:sldLayoutId id="2147483837" r:id="rId5"/>
    <p:sldLayoutId id="2147483836" r:id="rId6"/>
    <p:sldLayoutId id="2147483796" r:id="rId7"/>
    <p:sldLayoutId id="2147483825" r:id="rId8"/>
    <p:sldLayoutId id="2147483797" r:id="rId9"/>
    <p:sldLayoutId id="2147483798" r:id="rId10"/>
    <p:sldLayoutId id="2147483826" r:id="rId11"/>
    <p:sldLayoutId id="2147483794" r:id="rId12"/>
    <p:sldLayoutId id="2147483799" r:id="rId13"/>
    <p:sldLayoutId id="2147483800" r:id="rId14"/>
    <p:sldLayoutId id="2147483801" r:id="rId15"/>
    <p:sldLayoutId id="2147483827" r:id="rId16"/>
    <p:sldLayoutId id="2147483802" r:id="rId17"/>
    <p:sldLayoutId id="2147483803" r:id="rId18"/>
    <p:sldLayoutId id="2147483804" r:id="rId1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17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820" r:id="rId2"/>
    <p:sldLayoutId id="2147483838" r:id="rId3"/>
    <p:sldLayoutId id="2147483839" r:id="rId4"/>
    <p:sldLayoutId id="2147483835" r:id="rId5"/>
    <p:sldLayoutId id="2147483840" r:id="rId6"/>
    <p:sldLayoutId id="2147483790" r:id="rId7"/>
    <p:sldLayoutId id="2147483821" r:id="rId8"/>
    <p:sldLayoutId id="2147483774" r:id="rId9"/>
    <p:sldLayoutId id="2147483829" r:id="rId10"/>
    <p:sldLayoutId id="2147483778" r:id="rId11"/>
    <p:sldLayoutId id="2147483822" r:id="rId12"/>
    <p:sldLayoutId id="2147483783" r:id="rId13"/>
    <p:sldLayoutId id="2147483766" r:id="rId14"/>
    <p:sldLayoutId id="2147483779" r:id="rId15"/>
    <p:sldLayoutId id="2147483781" r:id="rId16"/>
    <p:sldLayoutId id="2147483823" r:id="rId17"/>
    <p:sldLayoutId id="2147483765" r:id="rId18"/>
    <p:sldLayoutId id="2147483780" r:id="rId19"/>
    <p:sldLayoutId id="2147483782" r:id="rId2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820319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133D8D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CE7D65-96E8-A020-CA14-8FA06997E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01923"/>
            <a:ext cx="9036496" cy="18722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221786-0D42-43FC-72FE-02EA1382ED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718147"/>
            <a:ext cx="9144000" cy="14401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0257F79-D49D-CABF-D314-5085E3BBFC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851920" y="4315281"/>
            <a:ext cx="2735262" cy="7921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4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A684F5-B288-10C8-E050-5091CFA05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81868A-3795-2924-3B71-F2C66452A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PRODUCT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AED45D-B517-5347-6F94-3EF2EB662AD1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923502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7B890-9416-4D4E-8765-CC1C906C6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7C8A23-4110-D37A-6382-4D84D9F9F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INNOVATION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5758A91-2794-05D8-D1D1-C6D7F27A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BBC2C5-1C34-D1D1-A10A-3BD888D0B9A1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95871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E512D-A8C9-8C1C-8D2E-B02053C36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57AD84-7608-F30A-A9FE-6BD6119BD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OVERALL &amp; UNIQUE VALUE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A64E0149-1BA4-056F-D1DB-45B9A62DF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4673A4-DC11-F7EB-E654-34036DC5100E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6333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344C0-436E-9291-3F07-FDC51EDAF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6B8C86-CC51-47F3-1371-9B954306F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COMPETITIVE POSITION</a:t>
            </a:r>
            <a:endParaRPr lang="en-US" sz="140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EF4EBD9-E143-1D4B-FE87-54AC1CC8D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3FB73A-D525-3E75-1F4C-9B64E4BF344B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2992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AC764-2087-8BCD-A4D7-A8B94F630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BCCB28-EA19-7435-B961-33C05C5DD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IMPACT</a:t>
            </a:r>
            <a:endParaRPr lang="en-US" sz="140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84AED70-3671-B5AC-9172-34ED30CF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6C2CC0-FB7C-96C9-EAA5-A5F79FEDF50A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5843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3B8A6-DA67-EB24-F979-DE2B6F79F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4B9876-37C6-72AF-36AB-C5D9E5ECC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" y="0"/>
            <a:ext cx="9137600" cy="504056"/>
          </a:xfrm>
          <a:solidFill>
            <a:srgbClr val="002999">
              <a:alpha val="25000"/>
            </a:srgbClr>
          </a:solidFill>
        </p:spPr>
        <p:txBody>
          <a:bodyPr/>
          <a:lstStyle/>
          <a:p>
            <a:r>
              <a:rPr lang="en-US" dirty="0"/>
              <a:t>Bonus 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767982F-941B-A89C-560A-8B8088A51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7987"/>
            <a:ext cx="8229600" cy="2880320"/>
          </a:xfrm>
        </p:spPr>
        <p:txBody>
          <a:bodyPr/>
          <a:lstStyle/>
          <a:p>
            <a:r>
              <a:rPr lang="en-US" sz="2000" dirty="0"/>
              <a:t>Bullet Level 1</a:t>
            </a:r>
          </a:p>
          <a:p>
            <a:pPr lvl="1"/>
            <a:r>
              <a:rPr lang="en-US" sz="2000" dirty="0"/>
              <a:t>Bullet Level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705720-F880-BD04-CEF6-5C95444A3352}"/>
              </a:ext>
            </a:extLst>
          </p:cNvPr>
          <p:cNvSpPr txBox="1"/>
          <p:nvPr/>
        </p:nvSpPr>
        <p:spPr>
          <a:xfrm>
            <a:off x="323528" y="645153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3D8D"/>
                </a:solidFill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704451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949692-CC96-9496-53C0-5F86A43D90DF}"/>
              </a:ext>
            </a:extLst>
          </p:cNvPr>
          <p:cNvSpPr txBox="1">
            <a:spLocks/>
          </p:cNvSpPr>
          <p:nvPr/>
        </p:nvSpPr>
        <p:spPr>
          <a:xfrm>
            <a:off x="107504" y="1638027"/>
            <a:ext cx="8928992" cy="72008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kern="0" dirty="0">
                <a:solidFill>
                  <a:srgbClr val="143D8D"/>
                </a:solidFill>
              </a:rPr>
              <a:t>Thank You!</a:t>
            </a: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1A155121-3FFF-43D7-9BAA-0483A0D93BEA}"/>
              </a:ext>
            </a:extLst>
          </p:cNvPr>
          <p:cNvSpPr txBox="1">
            <a:spLocks/>
          </p:cNvSpPr>
          <p:nvPr/>
        </p:nvSpPr>
        <p:spPr>
          <a:xfrm>
            <a:off x="107504" y="4086299"/>
            <a:ext cx="8928992" cy="86291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820319"/>
                </a:solidFill>
                <a:latin typeface="Arial" charset="0"/>
                <a:ea typeface="MS PGothic" panose="020B0600070205080204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1600" kern="0" dirty="0">
                <a:solidFill>
                  <a:srgbClr val="143D8D"/>
                </a:solidFill>
              </a:rPr>
              <a:t>For more information, contact</a:t>
            </a:r>
          </a:p>
        </p:txBody>
      </p:sp>
    </p:spTree>
    <p:extLst>
      <p:ext uri="{BB962C8B-B14F-4D97-AF65-F5344CB8AC3E}">
        <p14:creationId xmlns:p14="http://schemas.microsoft.com/office/powerpoint/2010/main" val="4143975056"/>
      </p:ext>
    </p:extLst>
  </p:cSld>
  <p:clrMapOvr>
    <a:masterClrMapping/>
  </p:clrMapOvr>
</p:sld>
</file>

<file path=ppt/theme/theme1.xml><?xml version="1.0" encoding="utf-8"?>
<a:theme xmlns:a="http://schemas.openxmlformats.org/drawingml/2006/main" name="NASTT - Title -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lid-Foot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olid-No Foot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22495</TotalTime>
  <Words>67</Words>
  <Application>Microsoft Office PowerPoint</Application>
  <PresentationFormat>Custom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 Black</vt:lpstr>
      <vt:lpstr>Arial</vt:lpstr>
      <vt:lpstr>Calibri</vt:lpstr>
      <vt:lpstr>NASTT - Title - Logo</vt:lpstr>
      <vt:lpstr>Solid-Footer</vt:lpstr>
      <vt:lpstr>Solid-No Footer</vt:lpstr>
      <vt:lpstr>PowerPoint Presentation</vt:lpstr>
      <vt:lpstr>PRODUCT OVERVIEW</vt:lpstr>
      <vt:lpstr>INNOVATION</vt:lpstr>
      <vt:lpstr>OVERALL &amp; UNIQUE VALUE</vt:lpstr>
      <vt:lpstr>COMPETITIVE POSITION</vt:lpstr>
      <vt:lpstr>IMPACT</vt:lpstr>
      <vt:lpstr>Bonus </vt:lpstr>
      <vt:lpstr>PowerPoint Presentation</vt:lpstr>
    </vt:vector>
  </TitlesOfParts>
  <Company>WSA Trenchless Consultants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No-Dig 2006</dc:title>
  <dc:subject>Sample Slides for Presentation</dc:subject>
  <dc:creator>Piero Salvo</dc:creator>
  <cp:lastModifiedBy>Carolyn Hook</cp:lastModifiedBy>
  <cp:revision>132</cp:revision>
  <cp:lastPrinted>2014-02-26T15:49:17Z</cp:lastPrinted>
  <dcterms:created xsi:type="dcterms:W3CDTF">2006-01-31T13:31:43Z</dcterms:created>
  <dcterms:modified xsi:type="dcterms:W3CDTF">2026-01-28T20:17:48Z</dcterms:modified>
</cp:coreProperties>
</file>