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4"/>
  </p:sldMasterIdLst>
  <p:notesMasterIdLst>
    <p:notesMasterId r:id="rId7"/>
  </p:notesMasterIdLst>
  <p:sldIdLst>
    <p:sldId id="398" r:id="rId5"/>
    <p:sldId id="400" r:id="rId6"/>
  </p:sldIdLst>
  <p:sldSz cx="35999738" cy="50399950"/>
  <p:notesSz cx="9601200" cy="7315200"/>
  <p:defaultTextStyle>
    <a:defPPr>
      <a:defRPr lang="en-US"/>
    </a:defPPr>
    <a:lvl1pPr marL="0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1pPr>
    <a:lvl2pPr marL="1851331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2pPr>
    <a:lvl3pPr marL="3702662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3pPr>
    <a:lvl4pPr marL="5553992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4pPr>
    <a:lvl5pPr marL="7405323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5pPr>
    <a:lvl6pPr marL="9256654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6pPr>
    <a:lvl7pPr marL="11107985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7pPr>
    <a:lvl8pPr marL="12959316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8pPr>
    <a:lvl9pPr marL="14810647" algn="l" defTabSz="3702662" rtl="0" eaLnBrk="1" latinLnBrk="0" hangingPunct="1">
      <a:defRPr sz="72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402D45-3B76-E5DB-7CEC-F2F69BC0D500}" name="Dionne, Tiffany" initials="TD" userId="S::Tiffany.Dionne@aecom.com::40129426-8d55-4f3f-a6df-2960080a433f" providerId="AD"/>
  <p188:author id="{DE27F35E-0887-56DE-8D6A-66819D76F6BC}" name="Hoang, Danielle" initials="DH" userId="S::danielle.hoang@aecom.com::87c17d2f-7b3b-4389-a3ba-6340a8d094fe" providerId="AD"/>
  <p188:author id="{071C536C-FF5F-0586-3D3C-E02B6FD0FFB9}" name="Ben Romdhane, Hamza" initials="" userId="S::hamza.benromdhane@aecom.com::9d3050f2-8cb8-4b29-8207-01396315013b" providerId="AD"/>
  <p188:author id="{BB0229D5-C8E1-1715-616B-DDFF098BFC78}" name="Barry, Jeanne" initials="JB" userId="S::jeanne.barry@aecom.com::1f2aac1b-ff76-485f-a514-1bff5a030392" providerId="AD"/>
  <p188:author id="{7A46F8E1-1DF6-C864-BD76-07BE28FFF0C4}" name="Fisken, Avril" initials="AF" userId="S::Avril.Fisken@aecom.com::a0112bae-9ee9-4fb9-99ea-45e05c52ec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3"/>
    <a:srgbClr val="176082"/>
    <a:srgbClr val="61605F"/>
    <a:srgbClr val="9B361C"/>
    <a:srgbClr val="D99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076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2EE5BEE-5DB1-0C48-8E1F-F17A5F738AA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19538" y="914400"/>
            <a:ext cx="176212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14671EF-E930-5041-93E6-068926879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8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1pPr>
    <a:lvl2pPr marL="2468441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2pPr>
    <a:lvl3pPr marL="4936882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3pPr>
    <a:lvl4pPr marL="7405323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4pPr>
    <a:lvl5pPr marL="9873764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5pPr>
    <a:lvl6pPr marL="12342205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6pPr>
    <a:lvl7pPr marL="14810647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7pPr>
    <a:lvl8pPr marL="17279088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8pPr>
    <a:lvl9pPr marL="19747529" algn="l" defTabSz="4936882" rtl="0" eaLnBrk="1" latinLnBrk="0" hangingPunct="1">
      <a:defRPr sz="64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AC788-37D0-AE9A-F8E0-D44BA99FE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2DC646-7397-45DF-854A-29E9B4C4CB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19538" y="914400"/>
            <a:ext cx="1762125" cy="24685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939184-30AF-B2F7-AC4E-BB7E085DA1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06F31-6CA7-4F9F-736D-0DAAB221B5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4671EF-E930-5041-93E6-068926879B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05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B708F-EFD8-183E-CEA4-8AABF43AD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012A57-D466-1C7F-9EF6-65828899E3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919538" y="914400"/>
            <a:ext cx="1762125" cy="24685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4F8031-FD9D-CCE5-D0C1-8E52A4072B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DCA04-F3B3-8207-EB20-28C8379CF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4671EF-E930-5041-93E6-068926879B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7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A8D11AF-0E3C-23ED-B840-B7C2E836B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>
          <a:xfrm>
            <a:off x="21055104" y="29277794"/>
            <a:ext cx="15489257" cy="21498648"/>
            <a:chOff x="7000303" y="2336891"/>
            <a:chExt cx="2251991" cy="2976838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81C2137-FBE1-1BD3-3EE5-7BEBDA413724}"/>
                </a:ext>
              </a:extLst>
            </p:cNvPr>
            <p:cNvSpPr>
              <a:spLocks/>
            </p:cNvSpPr>
            <p:nvPr userDrawn="1"/>
          </p:nvSpPr>
          <p:spPr>
            <a:xfrm>
              <a:off x="8029903" y="3325449"/>
              <a:ext cx="1215532" cy="1781298"/>
            </a:xfrm>
            <a:custGeom>
              <a:avLst/>
              <a:gdLst>
                <a:gd name="connsiteX0" fmla="*/ 1192038 w 1215532"/>
                <a:gd name="connsiteY0" fmla="*/ 390 h 1781298"/>
                <a:gd name="connsiteX1" fmla="*/ 96710 w 1215532"/>
                <a:gd name="connsiteY1" fmla="*/ 293521 h 1781298"/>
                <a:gd name="connsiteX2" fmla="*/ 75452 w 1215532"/>
                <a:gd name="connsiteY2" fmla="*/ 301353 h 1781298"/>
                <a:gd name="connsiteX3" fmla="*/ 2729 w 1215532"/>
                <a:gd name="connsiteY3" fmla="*/ 453513 h 1781298"/>
                <a:gd name="connsiteX4" fmla="*/ 354039 w 1215532"/>
                <a:gd name="connsiteY4" fmla="*/ 1764774 h 1781298"/>
                <a:gd name="connsiteX5" fmla="*/ 380891 w 1215532"/>
                <a:gd name="connsiteY5" fmla="*/ 1780437 h 1781298"/>
                <a:gd name="connsiteX6" fmla="*/ 587873 w 1215532"/>
                <a:gd name="connsiteY6" fmla="*/ 1725615 h 1781298"/>
                <a:gd name="connsiteX7" fmla="*/ 603537 w 1215532"/>
                <a:gd name="connsiteY7" fmla="*/ 1698763 h 1781298"/>
                <a:gd name="connsiteX8" fmla="*/ 371940 w 1215532"/>
                <a:gd name="connsiteY8" fmla="*/ 832794 h 1781298"/>
                <a:gd name="connsiteX9" fmla="*/ 420050 w 1215532"/>
                <a:gd name="connsiteY9" fmla="*/ 750001 h 1781298"/>
                <a:gd name="connsiteX10" fmla="*/ 674023 w 1215532"/>
                <a:gd name="connsiteY10" fmla="*/ 681753 h 1781298"/>
                <a:gd name="connsiteX11" fmla="*/ 718776 w 1215532"/>
                <a:gd name="connsiteY11" fmla="*/ 668327 h 1781298"/>
                <a:gd name="connsiteX12" fmla="*/ 1215533 w 1215532"/>
                <a:gd name="connsiteY12" fmla="*/ 23885 h 1781298"/>
                <a:gd name="connsiteX13" fmla="*/ 1211058 w 1215532"/>
                <a:gd name="connsiteY13" fmla="*/ 5984 h 1781298"/>
                <a:gd name="connsiteX14" fmla="*/ 1193156 w 1215532"/>
                <a:gd name="connsiteY14" fmla="*/ 390 h 178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5532" h="1781298">
                  <a:moveTo>
                    <a:pt x="1192038" y="390"/>
                  </a:moveTo>
                  <a:cubicBezTo>
                    <a:pt x="1192038" y="390"/>
                    <a:pt x="102304" y="292403"/>
                    <a:pt x="96710" y="293521"/>
                  </a:cubicBezTo>
                  <a:cubicBezTo>
                    <a:pt x="91116" y="294640"/>
                    <a:pt x="79928" y="299116"/>
                    <a:pt x="75452" y="301353"/>
                  </a:cubicBezTo>
                  <a:cubicBezTo>
                    <a:pt x="20630" y="329324"/>
                    <a:pt x="-9578" y="391978"/>
                    <a:pt x="2729" y="453513"/>
                  </a:cubicBezTo>
                  <a:lnTo>
                    <a:pt x="354039" y="1764774"/>
                  </a:lnTo>
                  <a:cubicBezTo>
                    <a:pt x="357396" y="1777081"/>
                    <a:pt x="369703" y="1783794"/>
                    <a:pt x="380891" y="1780437"/>
                  </a:cubicBezTo>
                  <a:lnTo>
                    <a:pt x="587873" y="1725615"/>
                  </a:lnTo>
                  <a:cubicBezTo>
                    <a:pt x="600180" y="1722258"/>
                    <a:pt x="606893" y="1709951"/>
                    <a:pt x="603537" y="1698763"/>
                  </a:cubicBezTo>
                  <a:lnTo>
                    <a:pt x="371940" y="832794"/>
                  </a:lnTo>
                  <a:cubicBezTo>
                    <a:pt x="361871" y="796992"/>
                    <a:pt x="384247" y="758952"/>
                    <a:pt x="420050" y="750001"/>
                  </a:cubicBezTo>
                  <a:lnTo>
                    <a:pt x="674023" y="681753"/>
                  </a:lnTo>
                  <a:cubicBezTo>
                    <a:pt x="674023" y="681753"/>
                    <a:pt x="709825" y="671684"/>
                    <a:pt x="718776" y="668327"/>
                  </a:cubicBezTo>
                  <a:cubicBezTo>
                    <a:pt x="981699" y="572108"/>
                    <a:pt x="1173018" y="324849"/>
                    <a:pt x="1215533" y="23885"/>
                  </a:cubicBezTo>
                  <a:cubicBezTo>
                    <a:pt x="1215533" y="18291"/>
                    <a:pt x="1215533" y="10459"/>
                    <a:pt x="1211058" y="5984"/>
                  </a:cubicBezTo>
                  <a:cubicBezTo>
                    <a:pt x="1206582" y="390"/>
                    <a:pt x="1199869" y="-729"/>
                    <a:pt x="1193156" y="390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FBD98DD-8F2F-60C9-94B7-83CE75534970}"/>
                </a:ext>
              </a:extLst>
            </p:cNvPr>
            <p:cNvSpPr>
              <a:spLocks/>
            </p:cNvSpPr>
            <p:nvPr userDrawn="1"/>
          </p:nvSpPr>
          <p:spPr>
            <a:xfrm>
              <a:off x="7535255" y="2753682"/>
              <a:ext cx="1717039" cy="2452641"/>
            </a:xfrm>
            <a:custGeom>
              <a:avLst/>
              <a:gdLst>
                <a:gd name="connsiteX0" fmla="*/ 1591732 w 1717039"/>
                <a:gd name="connsiteY0" fmla="*/ 2677 h 2452641"/>
                <a:gd name="connsiteX1" fmla="*/ 1578306 w 1717039"/>
                <a:gd name="connsiteY1" fmla="*/ 439 h 2452641"/>
                <a:gd name="connsiteX2" fmla="*/ 165232 w 1717039"/>
                <a:gd name="connsiteY2" fmla="*/ 378601 h 2452641"/>
                <a:gd name="connsiteX3" fmla="*/ 29855 w 1717039"/>
                <a:gd name="connsiteY3" fmla="*/ 486008 h 2452641"/>
                <a:gd name="connsiteX4" fmla="*/ 6360 w 1717039"/>
                <a:gd name="connsiteY4" fmla="*/ 652713 h 2452641"/>
                <a:gd name="connsiteX5" fmla="*/ 484097 w 1717039"/>
                <a:gd name="connsiteY5" fmla="*/ 2436117 h 2452641"/>
                <a:gd name="connsiteX6" fmla="*/ 510949 w 1717039"/>
                <a:gd name="connsiteY6" fmla="*/ 2451780 h 2452641"/>
                <a:gd name="connsiteX7" fmla="*/ 717931 w 1717039"/>
                <a:gd name="connsiteY7" fmla="*/ 2396958 h 2452641"/>
                <a:gd name="connsiteX8" fmla="*/ 733595 w 1717039"/>
                <a:gd name="connsiteY8" fmla="*/ 2370106 h 2452641"/>
                <a:gd name="connsiteX9" fmla="*/ 384522 w 1717039"/>
                <a:gd name="connsiteY9" fmla="*/ 1065558 h 2452641"/>
                <a:gd name="connsiteX10" fmla="*/ 570246 w 1717039"/>
                <a:gd name="connsiteY10" fmla="*/ 744456 h 2452641"/>
                <a:gd name="connsiteX11" fmla="*/ 1704733 w 1717039"/>
                <a:gd name="connsiteY11" fmla="*/ 440136 h 2452641"/>
                <a:gd name="connsiteX12" fmla="*/ 1717040 w 1717039"/>
                <a:gd name="connsiteY12" fmla="*/ 424473 h 2452641"/>
                <a:gd name="connsiteX13" fmla="*/ 1717040 w 1717039"/>
                <a:gd name="connsiteY13" fmla="*/ 424473 h 2452641"/>
                <a:gd name="connsiteX14" fmla="*/ 1689069 w 1717039"/>
                <a:gd name="connsiteY14" fmla="*/ 232035 h 2452641"/>
                <a:gd name="connsiteX15" fmla="*/ 1599563 w 1717039"/>
                <a:gd name="connsiteY15" fmla="*/ 13865 h 2452641"/>
                <a:gd name="connsiteX16" fmla="*/ 1591732 w 1717039"/>
                <a:gd name="connsiteY16" fmla="*/ 4914 h 2452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7039" h="2452641">
                  <a:moveTo>
                    <a:pt x="1591732" y="2677"/>
                  </a:moveTo>
                  <a:cubicBezTo>
                    <a:pt x="1587256" y="439"/>
                    <a:pt x="1582781" y="-680"/>
                    <a:pt x="1578306" y="439"/>
                  </a:cubicBezTo>
                  <a:cubicBezTo>
                    <a:pt x="1578306" y="439"/>
                    <a:pt x="165232" y="378601"/>
                    <a:pt x="165232" y="378601"/>
                  </a:cubicBezTo>
                  <a:cubicBezTo>
                    <a:pt x="108172" y="396502"/>
                    <a:pt x="60063" y="433423"/>
                    <a:pt x="29855" y="486008"/>
                  </a:cubicBezTo>
                  <a:cubicBezTo>
                    <a:pt x="766" y="537474"/>
                    <a:pt x="-7066" y="595653"/>
                    <a:pt x="6360" y="652713"/>
                  </a:cubicBezTo>
                  <a:lnTo>
                    <a:pt x="484097" y="2436117"/>
                  </a:lnTo>
                  <a:cubicBezTo>
                    <a:pt x="487453" y="2448424"/>
                    <a:pt x="499761" y="2455137"/>
                    <a:pt x="510949" y="2451780"/>
                  </a:cubicBezTo>
                  <a:lnTo>
                    <a:pt x="717931" y="2396958"/>
                  </a:lnTo>
                  <a:cubicBezTo>
                    <a:pt x="730238" y="2393601"/>
                    <a:pt x="736951" y="2381294"/>
                    <a:pt x="733595" y="2370106"/>
                  </a:cubicBezTo>
                  <a:lnTo>
                    <a:pt x="384522" y="1065558"/>
                  </a:lnTo>
                  <a:cubicBezTo>
                    <a:pt x="347601" y="925706"/>
                    <a:pt x="430394" y="782496"/>
                    <a:pt x="570246" y="744456"/>
                  </a:cubicBezTo>
                  <a:lnTo>
                    <a:pt x="1704733" y="440136"/>
                  </a:lnTo>
                  <a:cubicBezTo>
                    <a:pt x="1711446" y="437899"/>
                    <a:pt x="1717040" y="431186"/>
                    <a:pt x="1717040" y="424473"/>
                  </a:cubicBezTo>
                  <a:cubicBezTo>
                    <a:pt x="1717040" y="424473"/>
                    <a:pt x="1717040" y="424473"/>
                    <a:pt x="1717040" y="424473"/>
                  </a:cubicBezTo>
                  <a:cubicBezTo>
                    <a:pt x="1713683" y="362938"/>
                    <a:pt x="1705852" y="292452"/>
                    <a:pt x="1689069" y="232035"/>
                  </a:cubicBezTo>
                  <a:cubicBezTo>
                    <a:pt x="1668930" y="154836"/>
                    <a:pt x="1638722" y="82113"/>
                    <a:pt x="1599563" y="13865"/>
                  </a:cubicBezTo>
                  <a:cubicBezTo>
                    <a:pt x="1596207" y="7152"/>
                    <a:pt x="1593969" y="6033"/>
                    <a:pt x="1591732" y="4914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B9729665-E1C5-038C-523B-3AD6F0953B14}"/>
                </a:ext>
              </a:extLst>
            </p:cNvPr>
            <p:cNvSpPr>
              <a:spLocks/>
            </p:cNvSpPr>
            <p:nvPr userDrawn="1"/>
          </p:nvSpPr>
          <p:spPr>
            <a:xfrm>
              <a:off x="7000303" y="2336891"/>
              <a:ext cx="2034714" cy="2976838"/>
            </a:xfrm>
            <a:custGeom>
              <a:avLst/>
              <a:gdLst>
                <a:gd name="connsiteX0" fmla="*/ 2023752 w 2034714"/>
                <a:gd name="connsiteY0" fmla="*/ 315416 h 2976838"/>
                <a:gd name="connsiteX1" fmla="*/ 2033821 w 2034714"/>
                <a:gd name="connsiteY1" fmla="*/ 295277 h 2976838"/>
                <a:gd name="connsiteX2" fmla="*/ 2029346 w 2034714"/>
                <a:gd name="connsiteY2" fmla="*/ 287446 h 2976838"/>
                <a:gd name="connsiteX3" fmla="*/ 1247289 w 2034714"/>
                <a:gd name="connsiteY3" fmla="*/ 23403 h 2976838"/>
                <a:gd name="connsiteX4" fmla="*/ 240348 w 2034714"/>
                <a:gd name="connsiteY4" fmla="*/ 293040 h 2976838"/>
                <a:gd name="connsiteX5" fmla="*/ 10990 w 2034714"/>
                <a:gd name="connsiteY5" fmla="*/ 689103 h 2976838"/>
                <a:gd name="connsiteX6" fmla="*/ 619629 w 2034714"/>
                <a:gd name="connsiteY6" fmla="*/ 2960314 h 2976838"/>
                <a:gd name="connsiteX7" fmla="*/ 646481 w 2034714"/>
                <a:gd name="connsiteY7" fmla="*/ 2975977 h 2976838"/>
                <a:gd name="connsiteX8" fmla="*/ 885909 w 2034714"/>
                <a:gd name="connsiteY8" fmla="*/ 2912204 h 2976838"/>
                <a:gd name="connsiteX9" fmla="*/ 901573 w 2034714"/>
                <a:gd name="connsiteY9" fmla="*/ 2885353 h 2976838"/>
                <a:gd name="connsiteX10" fmla="*/ 427192 w 2034714"/>
                <a:gd name="connsiteY10" fmla="*/ 1110899 h 2976838"/>
                <a:gd name="connsiteX11" fmla="*/ 460756 w 2034714"/>
                <a:gd name="connsiteY11" fmla="*/ 842382 h 2976838"/>
                <a:gd name="connsiteX12" fmla="*/ 677808 w 2034714"/>
                <a:gd name="connsiteY12" fmla="*/ 675677 h 2976838"/>
                <a:gd name="connsiteX13" fmla="*/ 2024871 w 2034714"/>
                <a:gd name="connsiteY13" fmla="*/ 314297 h 297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714" h="2976838">
                  <a:moveTo>
                    <a:pt x="2023752" y="315416"/>
                  </a:moveTo>
                  <a:cubicBezTo>
                    <a:pt x="2030465" y="313179"/>
                    <a:pt x="2037178" y="304228"/>
                    <a:pt x="2033821" y="295277"/>
                  </a:cubicBezTo>
                  <a:cubicBezTo>
                    <a:pt x="2032703" y="291921"/>
                    <a:pt x="2029346" y="287446"/>
                    <a:pt x="2029346" y="287446"/>
                  </a:cubicBezTo>
                  <a:cubicBezTo>
                    <a:pt x="1835790" y="58087"/>
                    <a:pt x="1523638" y="-51558"/>
                    <a:pt x="1247289" y="23403"/>
                  </a:cubicBezTo>
                  <a:lnTo>
                    <a:pt x="240348" y="293040"/>
                  </a:lnTo>
                  <a:cubicBezTo>
                    <a:pt x="66931" y="338912"/>
                    <a:pt x="-34882" y="516804"/>
                    <a:pt x="10990" y="689103"/>
                  </a:cubicBezTo>
                  <a:lnTo>
                    <a:pt x="619629" y="2960314"/>
                  </a:lnTo>
                  <a:cubicBezTo>
                    <a:pt x="622986" y="2972621"/>
                    <a:pt x="635293" y="2979334"/>
                    <a:pt x="646481" y="2975977"/>
                  </a:cubicBezTo>
                  <a:lnTo>
                    <a:pt x="885909" y="2912204"/>
                  </a:lnTo>
                  <a:cubicBezTo>
                    <a:pt x="898216" y="2908848"/>
                    <a:pt x="904929" y="2896541"/>
                    <a:pt x="901573" y="2885353"/>
                  </a:cubicBezTo>
                  <a:lnTo>
                    <a:pt x="427192" y="1110899"/>
                  </a:lnTo>
                  <a:cubicBezTo>
                    <a:pt x="401459" y="1020275"/>
                    <a:pt x="413766" y="925175"/>
                    <a:pt x="460756" y="842382"/>
                  </a:cubicBezTo>
                  <a:cubicBezTo>
                    <a:pt x="507747" y="759589"/>
                    <a:pt x="584946" y="700291"/>
                    <a:pt x="677808" y="675677"/>
                  </a:cubicBezTo>
                  <a:lnTo>
                    <a:pt x="2024871" y="314297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9A276F9-355F-A7EA-4E66-E542413E8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0695" y="7132273"/>
            <a:ext cx="32358389" cy="17546652"/>
          </a:xfrm>
        </p:spPr>
        <p:txBody>
          <a:bodyPr anchor="t">
            <a:normAutofit/>
          </a:bodyPr>
          <a:lstStyle>
            <a:lvl1pPr algn="l">
              <a:defRPr sz="28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49B01-3E1A-482B-306A-3DA009B79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0694" y="25240798"/>
            <a:ext cx="23834834" cy="8918405"/>
          </a:xfrm>
        </p:spPr>
        <p:txBody>
          <a:bodyPr>
            <a:normAutofit/>
          </a:bodyPr>
          <a:lstStyle>
            <a:lvl1pPr marL="0" indent="0" algn="l">
              <a:buNone/>
              <a:defRPr sz="15360"/>
            </a:lvl1pPr>
            <a:lvl2pPr marL="3901248" indent="0" algn="ctr">
              <a:buNone/>
              <a:defRPr sz="17069"/>
            </a:lvl2pPr>
            <a:lvl3pPr marL="7802491" indent="0" algn="ctr">
              <a:buNone/>
              <a:defRPr sz="15360"/>
            </a:lvl3pPr>
            <a:lvl4pPr marL="11703739" indent="0" algn="ctr">
              <a:buNone/>
              <a:defRPr sz="13651"/>
            </a:lvl4pPr>
            <a:lvl5pPr marL="15604992" indent="0" algn="ctr">
              <a:buNone/>
              <a:defRPr sz="13651"/>
            </a:lvl5pPr>
            <a:lvl6pPr marL="19506230" indent="0" algn="ctr">
              <a:buNone/>
              <a:defRPr sz="13651"/>
            </a:lvl6pPr>
            <a:lvl7pPr marL="23407464" indent="0" algn="ctr">
              <a:buNone/>
              <a:defRPr sz="13651"/>
            </a:lvl7pPr>
            <a:lvl8pPr marL="27308717" indent="0" algn="ctr">
              <a:buNone/>
              <a:defRPr sz="13651"/>
            </a:lvl8pPr>
            <a:lvl9pPr marL="31209965" indent="0" algn="ctr">
              <a:buNone/>
              <a:defRPr sz="13651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0C86325-4975-69EF-EBF2-1B66DF92F9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20709" y="39639181"/>
            <a:ext cx="23834834" cy="5032664"/>
          </a:xfrm>
        </p:spPr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en-US"/>
              <a:t>Add presenter and date or leave blank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DC0EF-815F-D54E-180F-F73AF38D1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975FF-F59A-D099-A17F-971C5F364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2FA1A-C21F-CBD6-0963-A64C9ECC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081718" y="46713401"/>
            <a:ext cx="3097390" cy="2691106"/>
          </a:xfrm>
        </p:spPr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grpSp>
        <p:nvGrpSpPr>
          <p:cNvPr id="12" name="Graphic 12">
            <a:extLst>
              <a:ext uri="{FF2B5EF4-FFF2-40B4-BE49-F238E27FC236}">
                <a16:creationId xmlns:a16="http://schemas.microsoft.com/office/drawing/2014/main" id="{2B99B2E3-58F8-D1BC-55D9-1C524128605F}"/>
              </a:ext>
            </a:extLst>
          </p:cNvPr>
          <p:cNvGrpSpPr/>
          <p:nvPr userDrawn="1"/>
        </p:nvGrpSpPr>
        <p:grpSpPr>
          <a:xfrm>
            <a:off x="2464537" y="2875217"/>
            <a:ext cx="11699920" cy="2246998"/>
            <a:chOff x="469498" y="521647"/>
            <a:chExt cx="2228850" cy="407670"/>
          </a:xfrm>
          <a:solidFill>
            <a:srgbClr val="000000"/>
          </a:solidFill>
        </p:grpSpPr>
        <p:grpSp>
          <p:nvGrpSpPr>
            <p:cNvPr id="13" name="Graphic 12">
              <a:extLst>
                <a:ext uri="{FF2B5EF4-FFF2-40B4-BE49-F238E27FC236}">
                  <a16:creationId xmlns:a16="http://schemas.microsoft.com/office/drawing/2014/main" id="{E8E5893E-8EB0-5EE6-0F02-31D30E4F0987}"/>
                </a:ext>
              </a:extLst>
            </p:cNvPr>
            <p:cNvGrpSpPr/>
            <p:nvPr/>
          </p:nvGrpSpPr>
          <p:grpSpPr>
            <a:xfrm>
              <a:off x="904790" y="587370"/>
              <a:ext cx="1793557" cy="261937"/>
              <a:chOff x="904790" y="587370"/>
              <a:chExt cx="1793557" cy="261937"/>
            </a:xfrm>
            <a:solidFill>
              <a:srgbClr val="000000"/>
            </a:solidFill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7B46FB71-0400-3B8E-0021-F4CCA6AE688D}"/>
                  </a:ext>
                </a:extLst>
              </p:cNvPr>
              <p:cNvSpPr/>
              <p:nvPr/>
            </p:nvSpPr>
            <p:spPr>
              <a:xfrm>
                <a:off x="904790" y="594037"/>
                <a:ext cx="186690" cy="251460"/>
              </a:xfrm>
              <a:custGeom>
                <a:avLst/>
                <a:gdLst>
                  <a:gd name="connsiteX0" fmla="*/ 0 w 186690"/>
                  <a:gd name="connsiteY0" fmla="*/ 0 h 251460"/>
                  <a:gd name="connsiteX1" fmla="*/ 92393 w 186690"/>
                  <a:gd name="connsiteY1" fmla="*/ 0 h 251460"/>
                  <a:gd name="connsiteX2" fmla="*/ 186690 w 186690"/>
                  <a:gd name="connsiteY2" fmla="*/ 76200 h 251460"/>
                  <a:gd name="connsiteX3" fmla="*/ 95250 w 186690"/>
                  <a:gd name="connsiteY3" fmla="*/ 153353 h 251460"/>
                  <a:gd name="connsiteX4" fmla="*/ 55245 w 186690"/>
                  <a:gd name="connsiteY4" fmla="*/ 153353 h 251460"/>
                  <a:gd name="connsiteX5" fmla="*/ 55245 w 186690"/>
                  <a:gd name="connsiteY5" fmla="*/ 251460 h 251460"/>
                  <a:gd name="connsiteX6" fmla="*/ 952 w 186690"/>
                  <a:gd name="connsiteY6" fmla="*/ 251460 h 251460"/>
                  <a:gd name="connsiteX7" fmla="*/ 952 w 186690"/>
                  <a:gd name="connsiteY7" fmla="*/ 0 h 251460"/>
                  <a:gd name="connsiteX8" fmla="*/ 0 w 186690"/>
                  <a:gd name="connsiteY8" fmla="*/ 0 h 251460"/>
                  <a:gd name="connsiteX9" fmla="*/ 54293 w 186690"/>
                  <a:gd name="connsiteY9" fmla="*/ 105727 h 251460"/>
                  <a:gd name="connsiteX10" fmla="*/ 90488 w 186690"/>
                  <a:gd name="connsiteY10" fmla="*/ 105727 h 251460"/>
                  <a:gd name="connsiteX11" fmla="*/ 128587 w 186690"/>
                  <a:gd name="connsiteY11" fmla="*/ 75248 h 251460"/>
                  <a:gd name="connsiteX12" fmla="*/ 81915 w 186690"/>
                  <a:gd name="connsiteY12" fmla="*/ 45720 h 251460"/>
                  <a:gd name="connsiteX13" fmla="*/ 54293 w 186690"/>
                  <a:gd name="connsiteY13" fmla="*/ 45720 h 251460"/>
                  <a:gd name="connsiteX14" fmla="*/ 54293 w 186690"/>
                  <a:gd name="connsiteY14" fmla="*/ 105727 h 25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6690" h="251460">
                    <a:moveTo>
                      <a:pt x="0" y="0"/>
                    </a:moveTo>
                    <a:lnTo>
                      <a:pt x="92393" y="0"/>
                    </a:lnTo>
                    <a:cubicBezTo>
                      <a:pt x="143828" y="0"/>
                      <a:pt x="186690" y="17145"/>
                      <a:pt x="186690" y="76200"/>
                    </a:cubicBezTo>
                    <a:cubicBezTo>
                      <a:pt x="186690" y="135255"/>
                      <a:pt x="146685" y="153353"/>
                      <a:pt x="95250" y="153353"/>
                    </a:cubicBezTo>
                    <a:lnTo>
                      <a:pt x="55245" y="153353"/>
                    </a:lnTo>
                    <a:lnTo>
                      <a:pt x="55245" y="251460"/>
                    </a:lnTo>
                    <a:lnTo>
                      <a:pt x="952" y="251460"/>
                    </a:lnTo>
                    <a:lnTo>
                      <a:pt x="952" y="0"/>
                    </a:lnTo>
                    <a:lnTo>
                      <a:pt x="0" y="0"/>
                    </a:lnTo>
                    <a:close/>
                    <a:moveTo>
                      <a:pt x="54293" y="105727"/>
                    </a:moveTo>
                    <a:lnTo>
                      <a:pt x="90488" y="105727"/>
                    </a:lnTo>
                    <a:cubicBezTo>
                      <a:pt x="109537" y="105727"/>
                      <a:pt x="128587" y="99060"/>
                      <a:pt x="128587" y="75248"/>
                    </a:cubicBezTo>
                    <a:cubicBezTo>
                      <a:pt x="128587" y="49530"/>
                      <a:pt x="102870" y="45720"/>
                      <a:pt x="81915" y="45720"/>
                    </a:cubicBezTo>
                    <a:lnTo>
                      <a:pt x="54293" y="45720"/>
                    </a:lnTo>
                    <a:cubicBezTo>
                      <a:pt x="54293" y="45720"/>
                      <a:pt x="54293" y="105727"/>
                      <a:pt x="54293" y="10572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C472A310-5A1C-99C7-C660-1C6626555DCB}"/>
                  </a:ext>
                </a:extLst>
              </p:cNvPr>
              <p:cNvSpPr/>
              <p:nvPr/>
            </p:nvSpPr>
            <p:spPr>
              <a:xfrm>
                <a:off x="1089575" y="668332"/>
                <a:ext cx="174307" cy="180974"/>
              </a:xfrm>
              <a:custGeom>
                <a:avLst/>
                <a:gdLst>
                  <a:gd name="connsiteX0" fmla="*/ 165735 w 174307"/>
                  <a:gd name="connsiteY0" fmla="*/ 146685 h 180974"/>
                  <a:gd name="connsiteX1" fmla="*/ 94298 w 174307"/>
                  <a:gd name="connsiteY1" fmla="*/ 180975 h 180974"/>
                  <a:gd name="connsiteX2" fmla="*/ 0 w 174307"/>
                  <a:gd name="connsiteY2" fmla="*/ 90487 h 180974"/>
                  <a:gd name="connsiteX3" fmla="*/ 94298 w 174307"/>
                  <a:gd name="connsiteY3" fmla="*/ 0 h 180974"/>
                  <a:gd name="connsiteX4" fmla="*/ 174308 w 174307"/>
                  <a:gd name="connsiteY4" fmla="*/ 90487 h 180974"/>
                  <a:gd name="connsiteX5" fmla="*/ 174308 w 174307"/>
                  <a:gd name="connsiteY5" fmla="*/ 107633 h 180974"/>
                  <a:gd name="connsiteX6" fmla="*/ 51435 w 174307"/>
                  <a:gd name="connsiteY6" fmla="*/ 107633 h 180974"/>
                  <a:gd name="connsiteX7" fmla="*/ 91440 w 174307"/>
                  <a:gd name="connsiteY7" fmla="*/ 140970 h 180974"/>
                  <a:gd name="connsiteX8" fmla="*/ 128588 w 174307"/>
                  <a:gd name="connsiteY8" fmla="*/ 120015 h 180974"/>
                  <a:gd name="connsiteX9" fmla="*/ 165735 w 174307"/>
                  <a:gd name="connsiteY9" fmla="*/ 146685 h 180974"/>
                  <a:gd name="connsiteX10" fmla="*/ 120968 w 174307"/>
                  <a:gd name="connsiteY10" fmla="*/ 70485 h 180974"/>
                  <a:gd name="connsiteX11" fmla="*/ 88583 w 174307"/>
                  <a:gd name="connsiteY11" fmla="*/ 38100 h 180974"/>
                  <a:gd name="connsiteX12" fmla="*/ 51435 w 174307"/>
                  <a:gd name="connsiteY12" fmla="*/ 70485 h 180974"/>
                  <a:gd name="connsiteX13" fmla="*/ 120968 w 174307"/>
                  <a:gd name="connsiteY13" fmla="*/ 70485 h 180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4307" h="180974">
                    <a:moveTo>
                      <a:pt x="165735" y="146685"/>
                    </a:moveTo>
                    <a:cubicBezTo>
                      <a:pt x="148590" y="168592"/>
                      <a:pt x="120968" y="180975"/>
                      <a:pt x="94298" y="180975"/>
                    </a:cubicBezTo>
                    <a:cubicBezTo>
                      <a:pt x="41910" y="180975"/>
                      <a:pt x="0" y="145733"/>
                      <a:pt x="0" y="90487"/>
                    </a:cubicBezTo>
                    <a:cubicBezTo>
                      <a:pt x="0" y="35242"/>
                      <a:pt x="41910" y="0"/>
                      <a:pt x="94298" y="0"/>
                    </a:cubicBezTo>
                    <a:cubicBezTo>
                      <a:pt x="143827" y="0"/>
                      <a:pt x="174308" y="35242"/>
                      <a:pt x="174308" y="90487"/>
                    </a:cubicBezTo>
                    <a:lnTo>
                      <a:pt x="174308" y="107633"/>
                    </a:lnTo>
                    <a:lnTo>
                      <a:pt x="51435" y="107633"/>
                    </a:lnTo>
                    <a:cubicBezTo>
                      <a:pt x="55245" y="127635"/>
                      <a:pt x="70485" y="140970"/>
                      <a:pt x="91440" y="140970"/>
                    </a:cubicBezTo>
                    <a:cubicBezTo>
                      <a:pt x="108585" y="140970"/>
                      <a:pt x="120015" y="132398"/>
                      <a:pt x="128588" y="120015"/>
                    </a:cubicBezTo>
                    <a:lnTo>
                      <a:pt x="165735" y="146685"/>
                    </a:lnTo>
                    <a:close/>
                    <a:moveTo>
                      <a:pt x="120968" y="70485"/>
                    </a:moveTo>
                    <a:cubicBezTo>
                      <a:pt x="120968" y="52388"/>
                      <a:pt x="107633" y="38100"/>
                      <a:pt x="88583" y="38100"/>
                    </a:cubicBezTo>
                    <a:cubicBezTo>
                      <a:pt x="65723" y="38100"/>
                      <a:pt x="52388" y="54292"/>
                      <a:pt x="51435" y="70485"/>
                    </a:cubicBezTo>
                    <a:lnTo>
                      <a:pt x="120968" y="70485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3F885C6-AF8F-7D71-464D-4BFDC6E92102}"/>
                  </a:ext>
                </a:extLst>
              </p:cNvPr>
              <p:cNvSpPr/>
              <p:nvPr/>
            </p:nvSpPr>
            <p:spPr>
              <a:xfrm>
                <a:off x="1282933" y="668332"/>
                <a:ext cx="174307" cy="180974"/>
              </a:xfrm>
              <a:custGeom>
                <a:avLst/>
                <a:gdLst>
                  <a:gd name="connsiteX0" fmla="*/ 165735 w 174307"/>
                  <a:gd name="connsiteY0" fmla="*/ 146685 h 180974"/>
                  <a:gd name="connsiteX1" fmla="*/ 94298 w 174307"/>
                  <a:gd name="connsiteY1" fmla="*/ 180975 h 180974"/>
                  <a:gd name="connsiteX2" fmla="*/ 0 w 174307"/>
                  <a:gd name="connsiteY2" fmla="*/ 90487 h 180974"/>
                  <a:gd name="connsiteX3" fmla="*/ 94298 w 174307"/>
                  <a:gd name="connsiteY3" fmla="*/ 0 h 180974"/>
                  <a:gd name="connsiteX4" fmla="*/ 174307 w 174307"/>
                  <a:gd name="connsiteY4" fmla="*/ 90487 h 180974"/>
                  <a:gd name="connsiteX5" fmla="*/ 174307 w 174307"/>
                  <a:gd name="connsiteY5" fmla="*/ 107633 h 180974"/>
                  <a:gd name="connsiteX6" fmla="*/ 52388 w 174307"/>
                  <a:gd name="connsiteY6" fmla="*/ 107633 h 180974"/>
                  <a:gd name="connsiteX7" fmla="*/ 92392 w 174307"/>
                  <a:gd name="connsiteY7" fmla="*/ 140970 h 180974"/>
                  <a:gd name="connsiteX8" fmla="*/ 129540 w 174307"/>
                  <a:gd name="connsiteY8" fmla="*/ 120015 h 180974"/>
                  <a:gd name="connsiteX9" fmla="*/ 165735 w 174307"/>
                  <a:gd name="connsiteY9" fmla="*/ 146685 h 180974"/>
                  <a:gd name="connsiteX10" fmla="*/ 121920 w 174307"/>
                  <a:gd name="connsiteY10" fmla="*/ 70485 h 180974"/>
                  <a:gd name="connsiteX11" fmla="*/ 89535 w 174307"/>
                  <a:gd name="connsiteY11" fmla="*/ 38100 h 180974"/>
                  <a:gd name="connsiteX12" fmla="*/ 52388 w 174307"/>
                  <a:gd name="connsiteY12" fmla="*/ 70485 h 180974"/>
                  <a:gd name="connsiteX13" fmla="*/ 121920 w 174307"/>
                  <a:gd name="connsiteY13" fmla="*/ 70485 h 180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4307" h="180974">
                    <a:moveTo>
                      <a:pt x="165735" y="146685"/>
                    </a:moveTo>
                    <a:cubicBezTo>
                      <a:pt x="148590" y="168592"/>
                      <a:pt x="120967" y="180975"/>
                      <a:pt x="94298" y="180975"/>
                    </a:cubicBezTo>
                    <a:cubicBezTo>
                      <a:pt x="41910" y="180975"/>
                      <a:pt x="0" y="145733"/>
                      <a:pt x="0" y="90487"/>
                    </a:cubicBezTo>
                    <a:cubicBezTo>
                      <a:pt x="0" y="35242"/>
                      <a:pt x="41910" y="0"/>
                      <a:pt x="94298" y="0"/>
                    </a:cubicBezTo>
                    <a:cubicBezTo>
                      <a:pt x="143827" y="0"/>
                      <a:pt x="174307" y="35242"/>
                      <a:pt x="174307" y="90487"/>
                    </a:cubicBezTo>
                    <a:lnTo>
                      <a:pt x="174307" y="107633"/>
                    </a:lnTo>
                    <a:lnTo>
                      <a:pt x="52388" y="107633"/>
                    </a:lnTo>
                    <a:cubicBezTo>
                      <a:pt x="56198" y="127635"/>
                      <a:pt x="71438" y="140970"/>
                      <a:pt x="92392" y="140970"/>
                    </a:cubicBezTo>
                    <a:cubicBezTo>
                      <a:pt x="109538" y="140970"/>
                      <a:pt x="120967" y="132398"/>
                      <a:pt x="129540" y="120015"/>
                    </a:cubicBezTo>
                    <a:lnTo>
                      <a:pt x="165735" y="146685"/>
                    </a:lnTo>
                    <a:close/>
                    <a:moveTo>
                      <a:pt x="121920" y="70485"/>
                    </a:moveTo>
                    <a:cubicBezTo>
                      <a:pt x="121920" y="52388"/>
                      <a:pt x="108585" y="38100"/>
                      <a:pt x="89535" y="38100"/>
                    </a:cubicBezTo>
                    <a:cubicBezTo>
                      <a:pt x="66675" y="38100"/>
                      <a:pt x="53340" y="54292"/>
                      <a:pt x="52388" y="70485"/>
                    </a:cubicBezTo>
                    <a:lnTo>
                      <a:pt x="121920" y="70485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F7082EE1-A8E1-7F59-7DE8-D8E08A0EA085}"/>
                  </a:ext>
                </a:extLst>
              </p:cNvPr>
              <p:cNvSpPr/>
              <p:nvPr/>
            </p:nvSpPr>
            <p:spPr>
              <a:xfrm>
                <a:off x="1480100" y="594037"/>
                <a:ext cx="52387" cy="251460"/>
              </a:xfrm>
              <a:custGeom>
                <a:avLst/>
                <a:gdLst>
                  <a:gd name="connsiteX0" fmla="*/ 0 w 52387"/>
                  <a:gd name="connsiteY0" fmla="*/ 0 h 251460"/>
                  <a:gd name="connsiteX1" fmla="*/ 52388 w 52387"/>
                  <a:gd name="connsiteY1" fmla="*/ 0 h 251460"/>
                  <a:gd name="connsiteX2" fmla="*/ 52388 w 52387"/>
                  <a:gd name="connsiteY2" fmla="*/ 251460 h 251460"/>
                  <a:gd name="connsiteX3" fmla="*/ 0 w 52387"/>
                  <a:gd name="connsiteY3" fmla="*/ 251460 h 251460"/>
                  <a:gd name="connsiteX4" fmla="*/ 0 w 52387"/>
                  <a:gd name="connsiteY4" fmla="*/ 0 h 25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387" h="251460">
                    <a:moveTo>
                      <a:pt x="0" y="0"/>
                    </a:moveTo>
                    <a:lnTo>
                      <a:pt x="52388" y="0"/>
                    </a:lnTo>
                    <a:lnTo>
                      <a:pt x="52388" y="251460"/>
                    </a:lnTo>
                    <a:lnTo>
                      <a:pt x="0" y="2514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C19B7932-1666-AFCB-096B-82900A5EB61E}"/>
                  </a:ext>
                </a:extLst>
              </p:cNvPr>
              <p:cNvSpPr/>
              <p:nvPr/>
            </p:nvSpPr>
            <p:spPr>
              <a:xfrm>
                <a:off x="1647740" y="594037"/>
                <a:ext cx="199072" cy="250507"/>
              </a:xfrm>
              <a:custGeom>
                <a:avLst/>
                <a:gdLst>
                  <a:gd name="connsiteX0" fmla="*/ 0 w 199072"/>
                  <a:gd name="connsiteY0" fmla="*/ 0 h 250507"/>
                  <a:gd name="connsiteX1" fmla="*/ 96203 w 199072"/>
                  <a:gd name="connsiteY1" fmla="*/ 0 h 250507"/>
                  <a:gd name="connsiteX2" fmla="*/ 189548 w 199072"/>
                  <a:gd name="connsiteY2" fmla="*/ 76200 h 250507"/>
                  <a:gd name="connsiteX3" fmla="*/ 136208 w 199072"/>
                  <a:gd name="connsiteY3" fmla="*/ 144780 h 250507"/>
                  <a:gd name="connsiteX4" fmla="*/ 199073 w 199072"/>
                  <a:gd name="connsiteY4" fmla="*/ 250507 h 250507"/>
                  <a:gd name="connsiteX5" fmla="*/ 133350 w 199072"/>
                  <a:gd name="connsiteY5" fmla="*/ 250507 h 250507"/>
                  <a:gd name="connsiteX6" fmla="*/ 81915 w 199072"/>
                  <a:gd name="connsiteY6" fmla="*/ 150495 h 250507"/>
                  <a:gd name="connsiteX7" fmla="*/ 55245 w 199072"/>
                  <a:gd name="connsiteY7" fmla="*/ 150495 h 250507"/>
                  <a:gd name="connsiteX8" fmla="*/ 55245 w 199072"/>
                  <a:gd name="connsiteY8" fmla="*/ 250507 h 250507"/>
                  <a:gd name="connsiteX9" fmla="*/ 953 w 199072"/>
                  <a:gd name="connsiteY9" fmla="*/ 250507 h 250507"/>
                  <a:gd name="connsiteX10" fmla="*/ 953 w 199072"/>
                  <a:gd name="connsiteY10" fmla="*/ 0 h 250507"/>
                  <a:gd name="connsiteX11" fmla="*/ 0 w 199072"/>
                  <a:gd name="connsiteY11" fmla="*/ 0 h 250507"/>
                  <a:gd name="connsiteX12" fmla="*/ 55245 w 199072"/>
                  <a:gd name="connsiteY12" fmla="*/ 103823 h 250507"/>
                  <a:gd name="connsiteX13" fmla="*/ 87630 w 199072"/>
                  <a:gd name="connsiteY13" fmla="*/ 103823 h 250507"/>
                  <a:gd name="connsiteX14" fmla="*/ 133350 w 199072"/>
                  <a:gd name="connsiteY14" fmla="*/ 76200 h 250507"/>
                  <a:gd name="connsiteX15" fmla="*/ 90488 w 199072"/>
                  <a:gd name="connsiteY15" fmla="*/ 46673 h 250507"/>
                  <a:gd name="connsiteX16" fmla="*/ 54292 w 199072"/>
                  <a:gd name="connsiteY16" fmla="*/ 46673 h 250507"/>
                  <a:gd name="connsiteX17" fmla="*/ 54292 w 199072"/>
                  <a:gd name="connsiteY17" fmla="*/ 103823 h 250507"/>
                  <a:gd name="connsiteX18" fmla="*/ 55245 w 199072"/>
                  <a:gd name="connsiteY18" fmla="*/ 103823 h 250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99072" h="250507">
                    <a:moveTo>
                      <a:pt x="0" y="0"/>
                    </a:moveTo>
                    <a:lnTo>
                      <a:pt x="96203" y="0"/>
                    </a:lnTo>
                    <a:cubicBezTo>
                      <a:pt x="146685" y="0"/>
                      <a:pt x="189548" y="18098"/>
                      <a:pt x="189548" y="76200"/>
                    </a:cubicBezTo>
                    <a:cubicBezTo>
                      <a:pt x="189548" y="111443"/>
                      <a:pt x="170498" y="139065"/>
                      <a:pt x="136208" y="144780"/>
                    </a:cubicBezTo>
                    <a:lnTo>
                      <a:pt x="199073" y="250507"/>
                    </a:lnTo>
                    <a:lnTo>
                      <a:pt x="133350" y="250507"/>
                    </a:lnTo>
                    <a:lnTo>
                      <a:pt x="81915" y="150495"/>
                    </a:lnTo>
                    <a:lnTo>
                      <a:pt x="55245" y="150495"/>
                    </a:lnTo>
                    <a:lnTo>
                      <a:pt x="55245" y="250507"/>
                    </a:lnTo>
                    <a:lnTo>
                      <a:pt x="953" y="250507"/>
                    </a:lnTo>
                    <a:lnTo>
                      <a:pt x="953" y="0"/>
                    </a:lnTo>
                    <a:lnTo>
                      <a:pt x="0" y="0"/>
                    </a:lnTo>
                    <a:close/>
                    <a:moveTo>
                      <a:pt x="55245" y="103823"/>
                    </a:moveTo>
                    <a:lnTo>
                      <a:pt x="87630" y="103823"/>
                    </a:lnTo>
                    <a:cubicBezTo>
                      <a:pt x="107633" y="103823"/>
                      <a:pt x="133350" y="102870"/>
                      <a:pt x="133350" y="76200"/>
                    </a:cubicBezTo>
                    <a:cubicBezTo>
                      <a:pt x="133350" y="51435"/>
                      <a:pt x="110490" y="46673"/>
                      <a:pt x="90488" y="46673"/>
                    </a:cubicBezTo>
                    <a:lnTo>
                      <a:pt x="54292" y="46673"/>
                    </a:lnTo>
                    <a:lnTo>
                      <a:pt x="54292" y="103823"/>
                    </a:lnTo>
                    <a:lnTo>
                      <a:pt x="55245" y="103823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D813ABCF-585F-A243-D729-5D78CAFE5B1E}"/>
                  </a:ext>
                </a:extLst>
              </p:cNvPr>
              <p:cNvSpPr/>
              <p:nvPr/>
            </p:nvSpPr>
            <p:spPr>
              <a:xfrm>
                <a:off x="1843002" y="668332"/>
                <a:ext cx="174307" cy="180974"/>
              </a:xfrm>
              <a:custGeom>
                <a:avLst/>
                <a:gdLst>
                  <a:gd name="connsiteX0" fmla="*/ 165735 w 174307"/>
                  <a:gd name="connsiteY0" fmla="*/ 146685 h 180974"/>
                  <a:gd name="connsiteX1" fmla="*/ 94298 w 174307"/>
                  <a:gd name="connsiteY1" fmla="*/ 180975 h 180974"/>
                  <a:gd name="connsiteX2" fmla="*/ 0 w 174307"/>
                  <a:gd name="connsiteY2" fmla="*/ 90487 h 180974"/>
                  <a:gd name="connsiteX3" fmla="*/ 94298 w 174307"/>
                  <a:gd name="connsiteY3" fmla="*/ 0 h 180974"/>
                  <a:gd name="connsiteX4" fmla="*/ 174308 w 174307"/>
                  <a:gd name="connsiteY4" fmla="*/ 90487 h 180974"/>
                  <a:gd name="connsiteX5" fmla="*/ 174308 w 174307"/>
                  <a:gd name="connsiteY5" fmla="*/ 107633 h 180974"/>
                  <a:gd name="connsiteX6" fmla="*/ 52388 w 174307"/>
                  <a:gd name="connsiteY6" fmla="*/ 107633 h 180974"/>
                  <a:gd name="connsiteX7" fmla="*/ 92392 w 174307"/>
                  <a:gd name="connsiteY7" fmla="*/ 140970 h 180974"/>
                  <a:gd name="connsiteX8" fmla="*/ 129540 w 174307"/>
                  <a:gd name="connsiteY8" fmla="*/ 120015 h 180974"/>
                  <a:gd name="connsiteX9" fmla="*/ 165735 w 174307"/>
                  <a:gd name="connsiteY9" fmla="*/ 146685 h 180974"/>
                  <a:gd name="connsiteX10" fmla="*/ 120967 w 174307"/>
                  <a:gd name="connsiteY10" fmla="*/ 70485 h 180974"/>
                  <a:gd name="connsiteX11" fmla="*/ 88583 w 174307"/>
                  <a:gd name="connsiteY11" fmla="*/ 38100 h 180974"/>
                  <a:gd name="connsiteX12" fmla="*/ 51435 w 174307"/>
                  <a:gd name="connsiteY12" fmla="*/ 70485 h 180974"/>
                  <a:gd name="connsiteX13" fmla="*/ 120967 w 174307"/>
                  <a:gd name="connsiteY13" fmla="*/ 70485 h 180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4307" h="180974">
                    <a:moveTo>
                      <a:pt x="165735" y="146685"/>
                    </a:moveTo>
                    <a:cubicBezTo>
                      <a:pt x="148590" y="168592"/>
                      <a:pt x="120967" y="180975"/>
                      <a:pt x="94298" y="180975"/>
                    </a:cubicBezTo>
                    <a:cubicBezTo>
                      <a:pt x="41910" y="180975"/>
                      <a:pt x="0" y="145733"/>
                      <a:pt x="0" y="90487"/>
                    </a:cubicBezTo>
                    <a:cubicBezTo>
                      <a:pt x="0" y="35242"/>
                      <a:pt x="41910" y="0"/>
                      <a:pt x="94298" y="0"/>
                    </a:cubicBezTo>
                    <a:cubicBezTo>
                      <a:pt x="143828" y="0"/>
                      <a:pt x="174308" y="35242"/>
                      <a:pt x="174308" y="90487"/>
                    </a:cubicBezTo>
                    <a:lnTo>
                      <a:pt x="174308" y="107633"/>
                    </a:lnTo>
                    <a:lnTo>
                      <a:pt x="52388" y="107633"/>
                    </a:lnTo>
                    <a:cubicBezTo>
                      <a:pt x="56198" y="127635"/>
                      <a:pt x="71438" y="140970"/>
                      <a:pt x="92392" y="140970"/>
                    </a:cubicBezTo>
                    <a:cubicBezTo>
                      <a:pt x="109538" y="140970"/>
                      <a:pt x="120967" y="132398"/>
                      <a:pt x="129540" y="120015"/>
                    </a:cubicBezTo>
                    <a:lnTo>
                      <a:pt x="165735" y="146685"/>
                    </a:lnTo>
                    <a:close/>
                    <a:moveTo>
                      <a:pt x="120967" y="70485"/>
                    </a:moveTo>
                    <a:cubicBezTo>
                      <a:pt x="120967" y="52388"/>
                      <a:pt x="107633" y="38100"/>
                      <a:pt x="88583" y="38100"/>
                    </a:cubicBezTo>
                    <a:cubicBezTo>
                      <a:pt x="65723" y="38100"/>
                      <a:pt x="52388" y="54292"/>
                      <a:pt x="51435" y="70485"/>
                    </a:cubicBezTo>
                    <a:lnTo>
                      <a:pt x="120967" y="70485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272A78A9-ABE4-4D40-F0F3-9008613F4AF8}"/>
                  </a:ext>
                </a:extLst>
              </p:cNvPr>
              <p:cNvSpPr/>
              <p:nvPr/>
            </p:nvSpPr>
            <p:spPr>
              <a:xfrm>
                <a:off x="2244957" y="587370"/>
                <a:ext cx="60960" cy="257174"/>
              </a:xfrm>
              <a:custGeom>
                <a:avLst/>
                <a:gdLst>
                  <a:gd name="connsiteX0" fmla="*/ 30480 w 60960"/>
                  <a:gd name="connsiteY0" fmla="*/ 0 h 257174"/>
                  <a:gd name="connsiteX1" fmla="*/ 60960 w 60960"/>
                  <a:gd name="connsiteY1" fmla="*/ 30480 h 257174"/>
                  <a:gd name="connsiteX2" fmla="*/ 30480 w 60960"/>
                  <a:gd name="connsiteY2" fmla="*/ 60960 h 257174"/>
                  <a:gd name="connsiteX3" fmla="*/ 0 w 60960"/>
                  <a:gd name="connsiteY3" fmla="*/ 30480 h 257174"/>
                  <a:gd name="connsiteX4" fmla="*/ 30480 w 60960"/>
                  <a:gd name="connsiteY4" fmla="*/ 0 h 257174"/>
                  <a:gd name="connsiteX5" fmla="*/ 4763 w 60960"/>
                  <a:gd name="connsiteY5" fmla="*/ 84773 h 257174"/>
                  <a:gd name="connsiteX6" fmla="*/ 57150 w 60960"/>
                  <a:gd name="connsiteY6" fmla="*/ 84773 h 257174"/>
                  <a:gd name="connsiteX7" fmla="*/ 57150 w 60960"/>
                  <a:gd name="connsiteY7" fmla="*/ 257175 h 257174"/>
                  <a:gd name="connsiteX8" fmla="*/ 4763 w 60960"/>
                  <a:gd name="connsiteY8" fmla="*/ 257175 h 257174"/>
                  <a:gd name="connsiteX9" fmla="*/ 4763 w 60960"/>
                  <a:gd name="connsiteY9" fmla="*/ 84773 h 257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960" h="257174">
                    <a:moveTo>
                      <a:pt x="30480" y="0"/>
                    </a:moveTo>
                    <a:cubicBezTo>
                      <a:pt x="47625" y="0"/>
                      <a:pt x="60960" y="14288"/>
                      <a:pt x="60960" y="30480"/>
                    </a:cubicBezTo>
                    <a:cubicBezTo>
                      <a:pt x="60960" y="46672"/>
                      <a:pt x="47625" y="60960"/>
                      <a:pt x="30480" y="60960"/>
                    </a:cubicBezTo>
                    <a:cubicBezTo>
                      <a:pt x="13335" y="60960"/>
                      <a:pt x="0" y="46672"/>
                      <a:pt x="0" y="30480"/>
                    </a:cubicBezTo>
                    <a:cubicBezTo>
                      <a:pt x="0" y="14288"/>
                      <a:pt x="14288" y="0"/>
                      <a:pt x="30480" y="0"/>
                    </a:cubicBezTo>
                    <a:close/>
                    <a:moveTo>
                      <a:pt x="4763" y="84773"/>
                    </a:moveTo>
                    <a:lnTo>
                      <a:pt x="57150" y="84773"/>
                    </a:lnTo>
                    <a:lnTo>
                      <a:pt x="57150" y="257175"/>
                    </a:lnTo>
                    <a:lnTo>
                      <a:pt x="4763" y="257175"/>
                    </a:lnTo>
                    <a:lnTo>
                      <a:pt x="4763" y="84773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B8025AD7-9DCC-0872-15F4-2A397125E461}"/>
                  </a:ext>
                </a:extLst>
              </p:cNvPr>
              <p:cNvSpPr/>
              <p:nvPr/>
            </p:nvSpPr>
            <p:spPr>
              <a:xfrm>
                <a:off x="2324015" y="668332"/>
                <a:ext cx="188595" cy="180974"/>
              </a:xfrm>
              <a:custGeom>
                <a:avLst/>
                <a:gdLst>
                  <a:gd name="connsiteX0" fmla="*/ 94298 w 188595"/>
                  <a:gd name="connsiteY0" fmla="*/ 0 h 180974"/>
                  <a:gd name="connsiteX1" fmla="*/ 188595 w 188595"/>
                  <a:gd name="connsiteY1" fmla="*/ 90487 h 180974"/>
                  <a:gd name="connsiteX2" fmla="*/ 94298 w 188595"/>
                  <a:gd name="connsiteY2" fmla="*/ 180975 h 180974"/>
                  <a:gd name="connsiteX3" fmla="*/ 0 w 188595"/>
                  <a:gd name="connsiteY3" fmla="*/ 90487 h 180974"/>
                  <a:gd name="connsiteX4" fmla="*/ 94298 w 188595"/>
                  <a:gd name="connsiteY4" fmla="*/ 0 h 180974"/>
                  <a:gd name="connsiteX5" fmla="*/ 94298 w 188595"/>
                  <a:gd name="connsiteY5" fmla="*/ 134303 h 180974"/>
                  <a:gd name="connsiteX6" fmla="*/ 136208 w 188595"/>
                  <a:gd name="connsiteY6" fmla="*/ 90487 h 180974"/>
                  <a:gd name="connsiteX7" fmla="*/ 94298 w 188595"/>
                  <a:gd name="connsiteY7" fmla="*/ 46672 h 180974"/>
                  <a:gd name="connsiteX8" fmla="*/ 52388 w 188595"/>
                  <a:gd name="connsiteY8" fmla="*/ 90487 h 180974"/>
                  <a:gd name="connsiteX9" fmla="*/ 94298 w 188595"/>
                  <a:gd name="connsiteY9" fmla="*/ 134303 h 180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8595" h="180974">
                    <a:moveTo>
                      <a:pt x="94298" y="0"/>
                    </a:moveTo>
                    <a:cubicBezTo>
                      <a:pt x="146685" y="0"/>
                      <a:pt x="188595" y="35242"/>
                      <a:pt x="188595" y="90487"/>
                    </a:cubicBezTo>
                    <a:cubicBezTo>
                      <a:pt x="188595" y="145733"/>
                      <a:pt x="146685" y="180975"/>
                      <a:pt x="94298" y="180975"/>
                    </a:cubicBezTo>
                    <a:cubicBezTo>
                      <a:pt x="41910" y="180975"/>
                      <a:pt x="0" y="145733"/>
                      <a:pt x="0" y="90487"/>
                    </a:cubicBezTo>
                    <a:cubicBezTo>
                      <a:pt x="0" y="35242"/>
                      <a:pt x="41910" y="0"/>
                      <a:pt x="94298" y="0"/>
                    </a:cubicBezTo>
                    <a:close/>
                    <a:moveTo>
                      <a:pt x="94298" y="134303"/>
                    </a:moveTo>
                    <a:cubicBezTo>
                      <a:pt x="120967" y="134303"/>
                      <a:pt x="136208" y="116205"/>
                      <a:pt x="136208" y="90487"/>
                    </a:cubicBezTo>
                    <a:cubicBezTo>
                      <a:pt x="136208" y="64770"/>
                      <a:pt x="120015" y="46672"/>
                      <a:pt x="94298" y="46672"/>
                    </a:cubicBezTo>
                    <a:cubicBezTo>
                      <a:pt x="67628" y="46672"/>
                      <a:pt x="52388" y="64770"/>
                      <a:pt x="52388" y="90487"/>
                    </a:cubicBezTo>
                    <a:cubicBezTo>
                      <a:pt x="52388" y="116205"/>
                      <a:pt x="67628" y="134303"/>
                      <a:pt x="94298" y="13430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ED0734A6-11F2-E196-E8D1-0597715F974E}"/>
                  </a:ext>
                </a:extLst>
              </p:cNvPr>
              <p:cNvSpPr/>
              <p:nvPr/>
            </p:nvSpPr>
            <p:spPr>
              <a:xfrm>
                <a:off x="2534518" y="668332"/>
                <a:ext cx="163829" cy="177165"/>
              </a:xfrm>
              <a:custGeom>
                <a:avLst/>
                <a:gdLst>
                  <a:gd name="connsiteX0" fmla="*/ 0 w 163829"/>
                  <a:gd name="connsiteY0" fmla="*/ 3810 h 177165"/>
                  <a:gd name="connsiteX1" fmla="*/ 50483 w 163829"/>
                  <a:gd name="connsiteY1" fmla="*/ 3810 h 177165"/>
                  <a:gd name="connsiteX2" fmla="*/ 50483 w 163829"/>
                  <a:gd name="connsiteY2" fmla="*/ 27622 h 177165"/>
                  <a:gd name="connsiteX3" fmla="*/ 51435 w 163829"/>
                  <a:gd name="connsiteY3" fmla="*/ 27622 h 177165"/>
                  <a:gd name="connsiteX4" fmla="*/ 100965 w 163829"/>
                  <a:gd name="connsiteY4" fmla="*/ 0 h 177165"/>
                  <a:gd name="connsiteX5" fmla="*/ 163830 w 163829"/>
                  <a:gd name="connsiteY5" fmla="*/ 81915 h 177165"/>
                  <a:gd name="connsiteX6" fmla="*/ 163830 w 163829"/>
                  <a:gd name="connsiteY6" fmla="*/ 177165 h 177165"/>
                  <a:gd name="connsiteX7" fmla="*/ 111442 w 163829"/>
                  <a:gd name="connsiteY7" fmla="*/ 177165 h 177165"/>
                  <a:gd name="connsiteX8" fmla="*/ 111442 w 163829"/>
                  <a:gd name="connsiteY8" fmla="*/ 92392 h 177165"/>
                  <a:gd name="connsiteX9" fmla="*/ 83820 w 163829"/>
                  <a:gd name="connsiteY9" fmla="*/ 46672 h 177165"/>
                  <a:gd name="connsiteX10" fmla="*/ 52388 w 163829"/>
                  <a:gd name="connsiteY10" fmla="*/ 90487 h 177165"/>
                  <a:gd name="connsiteX11" fmla="*/ 52388 w 163829"/>
                  <a:gd name="connsiteY11" fmla="*/ 176212 h 177165"/>
                  <a:gd name="connsiteX12" fmla="*/ 0 w 163829"/>
                  <a:gd name="connsiteY12" fmla="*/ 176212 h 177165"/>
                  <a:gd name="connsiteX13" fmla="*/ 0 w 163829"/>
                  <a:gd name="connsiteY13" fmla="*/ 3810 h 177165"/>
                  <a:gd name="connsiteX14" fmla="*/ 0 w 163829"/>
                  <a:gd name="connsiteY14" fmla="*/ 3810 h 177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63829" h="177165">
                    <a:moveTo>
                      <a:pt x="0" y="3810"/>
                    </a:moveTo>
                    <a:lnTo>
                      <a:pt x="50483" y="3810"/>
                    </a:lnTo>
                    <a:lnTo>
                      <a:pt x="50483" y="27622"/>
                    </a:lnTo>
                    <a:lnTo>
                      <a:pt x="51435" y="27622"/>
                    </a:lnTo>
                    <a:cubicBezTo>
                      <a:pt x="58102" y="14288"/>
                      <a:pt x="75247" y="0"/>
                      <a:pt x="100965" y="0"/>
                    </a:cubicBezTo>
                    <a:cubicBezTo>
                      <a:pt x="154305" y="0"/>
                      <a:pt x="163830" y="35242"/>
                      <a:pt x="163830" y="81915"/>
                    </a:cubicBezTo>
                    <a:lnTo>
                      <a:pt x="163830" y="177165"/>
                    </a:lnTo>
                    <a:lnTo>
                      <a:pt x="111442" y="177165"/>
                    </a:lnTo>
                    <a:lnTo>
                      <a:pt x="111442" y="92392"/>
                    </a:lnTo>
                    <a:cubicBezTo>
                      <a:pt x="111442" y="72390"/>
                      <a:pt x="111442" y="46672"/>
                      <a:pt x="83820" y="46672"/>
                    </a:cubicBezTo>
                    <a:cubicBezTo>
                      <a:pt x="56197" y="46672"/>
                      <a:pt x="52388" y="68580"/>
                      <a:pt x="52388" y="90487"/>
                    </a:cubicBezTo>
                    <a:lnTo>
                      <a:pt x="52388" y="176212"/>
                    </a:lnTo>
                    <a:lnTo>
                      <a:pt x="0" y="176212"/>
                    </a:lnTo>
                    <a:lnTo>
                      <a:pt x="0" y="3810"/>
                    </a:lnTo>
                    <a:lnTo>
                      <a:pt x="0" y="381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</p:grpSp>
        <p:grpSp>
          <p:nvGrpSpPr>
            <p:cNvPr id="30" name="Graphic 12">
              <a:extLst>
                <a:ext uri="{FF2B5EF4-FFF2-40B4-BE49-F238E27FC236}">
                  <a16:creationId xmlns:a16="http://schemas.microsoft.com/office/drawing/2014/main" id="{DC9BD534-3EBC-C43E-D75B-09A64BFD56B3}"/>
                </a:ext>
              </a:extLst>
            </p:cNvPr>
            <p:cNvGrpSpPr/>
            <p:nvPr/>
          </p:nvGrpSpPr>
          <p:grpSpPr>
            <a:xfrm>
              <a:off x="469498" y="521647"/>
              <a:ext cx="320039" cy="401955"/>
              <a:chOff x="469498" y="521647"/>
              <a:chExt cx="320039" cy="401955"/>
            </a:xfrm>
            <a:solidFill>
              <a:srgbClr val="000000"/>
            </a:solidFill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39EFCD2C-05EC-9792-44A0-DDE2F12F679D}"/>
                  </a:ext>
                </a:extLst>
              </p:cNvPr>
              <p:cNvSpPr/>
              <p:nvPr/>
            </p:nvSpPr>
            <p:spPr>
              <a:xfrm>
                <a:off x="587607" y="698812"/>
                <a:ext cx="190173" cy="224790"/>
              </a:xfrm>
              <a:custGeom>
                <a:avLst/>
                <a:gdLst>
                  <a:gd name="connsiteX0" fmla="*/ 188595 w 190173"/>
                  <a:gd name="connsiteY0" fmla="*/ 0 h 224790"/>
                  <a:gd name="connsiteX1" fmla="*/ 20003 w 190173"/>
                  <a:gd name="connsiteY1" fmla="*/ 0 h 224790"/>
                  <a:gd name="connsiteX2" fmla="*/ 16193 w 190173"/>
                  <a:gd name="connsiteY2" fmla="*/ 0 h 224790"/>
                  <a:gd name="connsiteX3" fmla="*/ 0 w 190173"/>
                  <a:gd name="connsiteY3" fmla="*/ 19050 h 224790"/>
                  <a:gd name="connsiteX4" fmla="*/ 0 w 190173"/>
                  <a:gd name="connsiteY4" fmla="*/ 221933 h 224790"/>
                  <a:gd name="connsiteX5" fmla="*/ 2858 w 190173"/>
                  <a:gd name="connsiteY5" fmla="*/ 224790 h 224790"/>
                  <a:gd name="connsiteX6" fmla="*/ 34290 w 190173"/>
                  <a:gd name="connsiteY6" fmla="*/ 224790 h 224790"/>
                  <a:gd name="connsiteX7" fmla="*/ 37147 w 190173"/>
                  <a:gd name="connsiteY7" fmla="*/ 221933 h 224790"/>
                  <a:gd name="connsiteX8" fmla="*/ 37147 w 190173"/>
                  <a:gd name="connsiteY8" fmla="*/ 88582 h 224790"/>
                  <a:gd name="connsiteX9" fmla="*/ 47625 w 190173"/>
                  <a:gd name="connsiteY9" fmla="*/ 78105 h 224790"/>
                  <a:gd name="connsiteX10" fmla="*/ 86678 w 190173"/>
                  <a:gd name="connsiteY10" fmla="*/ 78105 h 224790"/>
                  <a:gd name="connsiteX11" fmla="*/ 93345 w 190173"/>
                  <a:gd name="connsiteY11" fmla="*/ 78105 h 224790"/>
                  <a:gd name="connsiteX12" fmla="*/ 189548 w 190173"/>
                  <a:gd name="connsiteY12" fmla="*/ 4763 h 224790"/>
                  <a:gd name="connsiteX13" fmla="*/ 189548 w 190173"/>
                  <a:gd name="connsiteY13" fmla="*/ 1905 h 224790"/>
                  <a:gd name="connsiteX14" fmla="*/ 188595 w 190173"/>
                  <a:gd name="connsiteY14" fmla="*/ 0 h 224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0173" h="224790">
                    <a:moveTo>
                      <a:pt x="188595" y="0"/>
                    </a:moveTo>
                    <a:lnTo>
                      <a:pt x="20003" y="0"/>
                    </a:lnTo>
                    <a:cubicBezTo>
                      <a:pt x="19050" y="0"/>
                      <a:pt x="17145" y="0"/>
                      <a:pt x="16193" y="0"/>
                    </a:cubicBezTo>
                    <a:cubicBezTo>
                      <a:pt x="7620" y="1905"/>
                      <a:pt x="0" y="9525"/>
                      <a:pt x="0" y="19050"/>
                    </a:cubicBezTo>
                    <a:lnTo>
                      <a:pt x="0" y="221933"/>
                    </a:lnTo>
                    <a:cubicBezTo>
                      <a:pt x="0" y="223838"/>
                      <a:pt x="1905" y="224790"/>
                      <a:pt x="2858" y="224790"/>
                    </a:cubicBezTo>
                    <a:lnTo>
                      <a:pt x="34290" y="224790"/>
                    </a:lnTo>
                    <a:cubicBezTo>
                      <a:pt x="36195" y="224790"/>
                      <a:pt x="37147" y="222885"/>
                      <a:pt x="37147" y="221933"/>
                    </a:cubicBezTo>
                    <a:lnTo>
                      <a:pt x="37147" y="88582"/>
                    </a:lnTo>
                    <a:cubicBezTo>
                      <a:pt x="37147" y="82868"/>
                      <a:pt x="41910" y="78105"/>
                      <a:pt x="47625" y="78105"/>
                    </a:cubicBezTo>
                    <a:lnTo>
                      <a:pt x="86678" y="78105"/>
                    </a:lnTo>
                    <a:cubicBezTo>
                      <a:pt x="86678" y="78105"/>
                      <a:pt x="92393" y="78105"/>
                      <a:pt x="93345" y="78105"/>
                    </a:cubicBezTo>
                    <a:cubicBezTo>
                      <a:pt x="135255" y="74295"/>
                      <a:pt x="172403" y="46673"/>
                      <a:pt x="189548" y="4763"/>
                    </a:cubicBezTo>
                    <a:cubicBezTo>
                      <a:pt x="189548" y="3810"/>
                      <a:pt x="189548" y="2858"/>
                      <a:pt x="189548" y="1905"/>
                    </a:cubicBezTo>
                    <a:cubicBezTo>
                      <a:pt x="190500" y="0"/>
                      <a:pt x="190500" y="0"/>
                      <a:pt x="188595" y="0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70290DA7-39A1-839E-2DF5-800A0C69A1C3}"/>
                  </a:ext>
                </a:extLst>
              </p:cNvPr>
              <p:cNvSpPr/>
              <p:nvPr/>
            </p:nvSpPr>
            <p:spPr>
              <a:xfrm>
                <a:off x="531410" y="612135"/>
                <a:ext cx="258127" cy="311467"/>
              </a:xfrm>
              <a:custGeom>
                <a:avLst/>
                <a:gdLst>
                  <a:gd name="connsiteX0" fmla="*/ 253365 w 258127"/>
                  <a:gd name="connsiteY0" fmla="*/ 952 h 311467"/>
                  <a:gd name="connsiteX1" fmla="*/ 251460 w 258127"/>
                  <a:gd name="connsiteY1" fmla="*/ 0 h 311467"/>
                  <a:gd name="connsiteX2" fmla="*/ 33338 w 258127"/>
                  <a:gd name="connsiteY2" fmla="*/ 0 h 311467"/>
                  <a:gd name="connsiteX3" fmla="*/ 9525 w 258127"/>
                  <a:gd name="connsiteY3" fmla="*/ 10477 h 311467"/>
                  <a:gd name="connsiteX4" fmla="*/ 0 w 258127"/>
                  <a:gd name="connsiteY4" fmla="*/ 33338 h 311467"/>
                  <a:gd name="connsiteX5" fmla="*/ 0 w 258127"/>
                  <a:gd name="connsiteY5" fmla="*/ 308610 h 311467"/>
                  <a:gd name="connsiteX6" fmla="*/ 2858 w 258127"/>
                  <a:gd name="connsiteY6" fmla="*/ 311468 h 311467"/>
                  <a:gd name="connsiteX7" fmla="*/ 35243 w 258127"/>
                  <a:gd name="connsiteY7" fmla="*/ 311468 h 311467"/>
                  <a:gd name="connsiteX8" fmla="*/ 38100 w 258127"/>
                  <a:gd name="connsiteY8" fmla="*/ 308610 h 311467"/>
                  <a:gd name="connsiteX9" fmla="*/ 38100 w 258127"/>
                  <a:gd name="connsiteY9" fmla="*/ 106680 h 311467"/>
                  <a:gd name="connsiteX10" fmla="*/ 77153 w 258127"/>
                  <a:gd name="connsiteY10" fmla="*/ 67627 h 311467"/>
                  <a:gd name="connsiteX11" fmla="*/ 252413 w 258127"/>
                  <a:gd name="connsiteY11" fmla="*/ 67627 h 311467"/>
                  <a:gd name="connsiteX12" fmla="*/ 254318 w 258127"/>
                  <a:gd name="connsiteY12" fmla="*/ 65723 h 311467"/>
                  <a:gd name="connsiteX13" fmla="*/ 254318 w 258127"/>
                  <a:gd name="connsiteY13" fmla="*/ 65723 h 311467"/>
                  <a:gd name="connsiteX14" fmla="*/ 258127 w 258127"/>
                  <a:gd name="connsiteY14" fmla="*/ 37147 h 311467"/>
                  <a:gd name="connsiteX15" fmla="*/ 253365 w 258127"/>
                  <a:gd name="connsiteY15" fmla="*/ 952 h 311467"/>
                  <a:gd name="connsiteX16" fmla="*/ 253365 w 258127"/>
                  <a:gd name="connsiteY16" fmla="*/ 952 h 311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58127" h="311467">
                    <a:moveTo>
                      <a:pt x="253365" y="952"/>
                    </a:moveTo>
                    <a:cubicBezTo>
                      <a:pt x="253365" y="0"/>
                      <a:pt x="252413" y="0"/>
                      <a:pt x="251460" y="0"/>
                    </a:cubicBezTo>
                    <a:lnTo>
                      <a:pt x="33338" y="0"/>
                    </a:lnTo>
                    <a:cubicBezTo>
                      <a:pt x="24765" y="0"/>
                      <a:pt x="16192" y="3810"/>
                      <a:pt x="9525" y="10477"/>
                    </a:cubicBezTo>
                    <a:cubicBezTo>
                      <a:pt x="3810" y="17145"/>
                      <a:pt x="0" y="24765"/>
                      <a:pt x="0" y="33338"/>
                    </a:cubicBezTo>
                    <a:lnTo>
                      <a:pt x="0" y="308610"/>
                    </a:lnTo>
                    <a:cubicBezTo>
                      <a:pt x="0" y="310515"/>
                      <a:pt x="1905" y="311468"/>
                      <a:pt x="2858" y="311468"/>
                    </a:cubicBezTo>
                    <a:lnTo>
                      <a:pt x="35243" y="311468"/>
                    </a:lnTo>
                    <a:cubicBezTo>
                      <a:pt x="37147" y="311468"/>
                      <a:pt x="38100" y="309563"/>
                      <a:pt x="38100" y="308610"/>
                    </a:cubicBezTo>
                    <a:lnTo>
                      <a:pt x="38100" y="106680"/>
                    </a:lnTo>
                    <a:cubicBezTo>
                      <a:pt x="38100" y="84773"/>
                      <a:pt x="55245" y="67627"/>
                      <a:pt x="77153" y="67627"/>
                    </a:cubicBezTo>
                    <a:lnTo>
                      <a:pt x="252413" y="67627"/>
                    </a:lnTo>
                    <a:cubicBezTo>
                      <a:pt x="253365" y="67627"/>
                      <a:pt x="254318" y="66675"/>
                      <a:pt x="254318" y="65723"/>
                    </a:cubicBezTo>
                    <a:lnTo>
                      <a:pt x="254318" y="65723"/>
                    </a:lnTo>
                    <a:cubicBezTo>
                      <a:pt x="256223" y="56197"/>
                      <a:pt x="258127" y="46672"/>
                      <a:pt x="258127" y="37147"/>
                    </a:cubicBezTo>
                    <a:cubicBezTo>
                      <a:pt x="258127" y="25717"/>
                      <a:pt x="256223" y="13335"/>
                      <a:pt x="253365" y="952"/>
                    </a:cubicBezTo>
                    <a:cubicBezTo>
                      <a:pt x="253365" y="952"/>
                      <a:pt x="253365" y="952"/>
                      <a:pt x="253365" y="952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4EBD1C44-2930-FC0F-3888-6276C8832A0C}"/>
                  </a:ext>
                </a:extLst>
              </p:cNvPr>
              <p:cNvSpPr/>
              <p:nvPr/>
            </p:nvSpPr>
            <p:spPr>
              <a:xfrm>
                <a:off x="469498" y="521647"/>
                <a:ext cx="305752" cy="401955"/>
              </a:xfrm>
              <a:custGeom>
                <a:avLst/>
                <a:gdLst>
                  <a:gd name="connsiteX0" fmla="*/ 303848 w 305752"/>
                  <a:gd name="connsiteY0" fmla="*/ 72390 h 401955"/>
                  <a:gd name="connsiteX1" fmla="*/ 305753 w 305752"/>
                  <a:gd name="connsiteY1" fmla="*/ 69533 h 401955"/>
                  <a:gd name="connsiteX2" fmla="*/ 305753 w 305752"/>
                  <a:gd name="connsiteY2" fmla="*/ 68580 h 401955"/>
                  <a:gd name="connsiteX3" fmla="*/ 202883 w 305752"/>
                  <a:gd name="connsiteY3" fmla="*/ 0 h 401955"/>
                  <a:gd name="connsiteX4" fmla="*/ 47625 w 305752"/>
                  <a:gd name="connsiteY4" fmla="*/ 0 h 401955"/>
                  <a:gd name="connsiteX5" fmla="*/ 0 w 305752"/>
                  <a:gd name="connsiteY5" fmla="*/ 48578 h 401955"/>
                  <a:gd name="connsiteX6" fmla="*/ 0 w 305752"/>
                  <a:gd name="connsiteY6" fmla="*/ 399098 h 401955"/>
                  <a:gd name="connsiteX7" fmla="*/ 2858 w 305752"/>
                  <a:gd name="connsiteY7" fmla="*/ 401955 h 401955"/>
                  <a:gd name="connsiteX8" fmla="*/ 40005 w 305752"/>
                  <a:gd name="connsiteY8" fmla="*/ 401955 h 401955"/>
                  <a:gd name="connsiteX9" fmla="*/ 42863 w 305752"/>
                  <a:gd name="connsiteY9" fmla="*/ 399098 h 401955"/>
                  <a:gd name="connsiteX10" fmla="*/ 42863 w 305752"/>
                  <a:gd name="connsiteY10" fmla="*/ 125730 h 401955"/>
                  <a:gd name="connsiteX11" fmla="*/ 58103 w 305752"/>
                  <a:gd name="connsiteY11" fmla="*/ 88583 h 401955"/>
                  <a:gd name="connsiteX12" fmla="*/ 96203 w 305752"/>
                  <a:gd name="connsiteY12" fmla="*/ 73343 h 401955"/>
                  <a:gd name="connsiteX13" fmla="*/ 303848 w 305752"/>
                  <a:gd name="connsiteY13" fmla="*/ 72390 h 401955"/>
                  <a:gd name="connsiteX14" fmla="*/ 303848 w 305752"/>
                  <a:gd name="connsiteY14" fmla="*/ 72390 h 401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5752" h="401955">
                    <a:moveTo>
                      <a:pt x="303848" y="72390"/>
                    </a:moveTo>
                    <a:cubicBezTo>
                      <a:pt x="304800" y="72390"/>
                      <a:pt x="305753" y="71438"/>
                      <a:pt x="305753" y="69533"/>
                    </a:cubicBezTo>
                    <a:cubicBezTo>
                      <a:pt x="305753" y="68580"/>
                      <a:pt x="305753" y="68580"/>
                      <a:pt x="305753" y="68580"/>
                    </a:cubicBezTo>
                    <a:cubicBezTo>
                      <a:pt x="286703" y="28575"/>
                      <a:pt x="245745" y="0"/>
                      <a:pt x="202883" y="0"/>
                    </a:cubicBezTo>
                    <a:lnTo>
                      <a:pt x="47625" y="0"/>
                    </a:lnTo>
                    <a:cubicBezTo>
                      <a:pt x="20955" y="0"/>
                      <a:pt x="0" y="21908"/>
                      <a:pt x="0" y="48578"/>
                    </a:cubicBezTo>
                    <a:lnTo>
                      <a:pt x="0" y="399098"/>
                    </a:lnTo>
                    <a:cubicBezTo>
                      <a:pt x="0" y="401003"/>
                      <a:pt x="1905" y="401955"/>
                      <a:pt x="2858" y="401955"/>
                    </a:cubicBezTo>
                    <a:lnTo>
                      <a:pt x="40005" y="401955"/>
                    </a:lnTo>
                    <a:cubicBezTo>
                      <a:pt x="41910" y="401955"/>
                      <a:pt x="42863" y="400050"/>
                      <a:pt x="42863" y="399098"/>
                    </a:cubicBezTo>
                    <a:lnTo>
                      <a:pt x="42863" y="125730"/>
                    </a:lnTo>
                    <a:cubicBezTo>
                      <a:pt x="42863" y="111443"/>
                      <a:pt x="47625" y="98108"/>
                      <a:pt x="58103" y="88583"/>
                    </a:cubicBezTo>
                    <a:cubicBezTo>
                      <a:pt x="67628" y="78105"/>
                      <a:pt x="81915" y="73343"/>
                      <a:pt x="96203" y="73343"/>
                    </a:cubicBezTo>
                    <a:lnTo>
                      <a:pt x="303848" y="72390"/>
                    </a:lnTo>
                    <a:lnTo>
                      <a:pt x="303848" y="7239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CA" sz="6480"/>
              </a:p>
            </p:txBody>
          </p:sp>
        </p:grp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524CF8F-7315-D5FA-8E21-F2F809E24731}"/>
                </a:ext>
              </a:extLst>
            </p:cNvPr>
            <p:cNvSpPr/>
            <p:nvPr/>
          </p:nvSpPr>
          <p:spPr>
            <a:xfrm>
              <a:off x="2035407" y="668332"/>
              <a:ext cx="185737" cy="260984"/>
            </a:xfrm>
            <a:custGeom>
              <a:avLst/>
              <a:gdLst>
                <a:gd name="connsiteX0" fmla="*/ 184785 w 185737"/>
                <a:gd name="connsiteY0" fmla="*/ 162878 h 260984"/>
                <a:gd name="connsiteX1" fmla="*/ 86678 w 185737"/>
                <a:gd name="connsiteY1" fmla="*/ 260985 h 260984"/>
                <a:gd name="connsiteX2" fmla="*/ 953 w 185737"/>
                <a:gd name="connsiteY2" fmla="*/ 236220 h 260984"/>
                <a:gd name="connsiteX3" fmla="*/ 30480 w 185737"/>
                <a:gd name="connsiteY3" fmla="*/ 192405 h 260984"/>
                <a:gd name="connsiteX4" fmla="*/ 85725 w 185737"/>
                <a:gd name="connsiteY4" fmla="*/ 214312 h 260984"/>
                <a:gd name="connsiteX5" fmla="*/ 132398 w 185737"/>
                <a:gd name="connsiteY5" fmla="*/ 169545 h 260984"/>
                <a:gd name="connsiteX6" fmla="*/ 132398 w 185737"/>
                <a:gd name="connsiteY6" fmla="*/ 153353 h 260984"/>
                <a:gd name="connsiteX7" fmla="*/ 131445 w 185737"/>
                <a:gd name="connsiteY7" fmla="*/ 153353 h 260984"/>
                <a:gd name="connsiteX8" fmla="*/ 83820 w 185737"/>
                <a:gd name="connsiteY8" fmla="*/ 176212 h 260984"/>
                <a:gd name="connsiteX9" fmla="*/ 0 w 185737"/>
                <a:gd name="connsiteY9" fmla="*/ 88583 h 260984"/>
                <a:gd name="connsiteX10" fmla="*/ 78105 w 185737"/>
                <a:gd name="connsiteY10" fmla="*/ 0 h 260984"/>
                <a:gd name="connsiteX11" fmla="*/ 136208 w 185737"/>
                <a:gd name="connsiteY11" fmla="*/ 26670 h 260984"/>
                <a:gd name="connsiteX12" fmla="*/ 137160 w 185737"/>
                <a:gd name="connsiteY12" fmla="*/ 26670 h 260984"/>
                <a:gd name="connsiteX13" fmla="*/ 137160 w 185737"/>
                <a:gd name="connsiteY13" fmla="*/ 3810 h 260984"/>
                <a:gd name="connsiteX14" fmla="*/ 185738 w 185737"/>
                <a:gd name="connsiteY14" fmla="*/ 3810 h 260984"/>
                <a:gd name="connsiteX15" fmla="*/ 185738 w 185737"/>
                <a:gd name="connsiteY15" fmla="*/ 162878 h 260984"/>
                <a:gd name="connsiteX16" fmla="*/ 184785 w 185737"/>
                <a:gd name="connsiteY16" fmla="*/ 162878 h 260984"/>
                <a:gd name="connsiteX17" fmla="*/ 94298 w 185737"/>
                <a:gd name="connsiteY17" fmla="*/ 130492 h 260984"/>
                <a:gd name="connsiteX18" fmla="*/ 136208 w 185737"/>
                <a:gd name="connsiteY18" fmla="*/ 88583 h 260984"/>
                <a:gd name="connsiteX19" fmla="*/ 94298 w 185737"/>
                <a:gd name="connsiteY19" fmla="*/ 46672 h 260984"/>
                <a:gd name="connsiteX20" fmla="*/ 52388 w 185737"/>
                <a:gd name="connsiteY20" fmla="*/ 88583 h 260984"/>
                <a:gd name="connsiteX21" fmla="*/ 94298 w 185737"/>
                <a:gd name="connsiteY21" fmla="*/ 130492 h 260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85737" h="260984">
                  <a:moveTo>
                    <a:pt x="184785" y="162878"/>
                  </a:moveTo>
                  <a:cubicBezTo>
                    <a:pt x="184785" y="226695"/>
                    <a:pt x="152400" y="260985"/>
                    <a:pt x="86678" y="260985"/>
                  </a:cubicBezTo>
                  <a:cubicBezTo>
                    <a:pt x="56198" y="260985"/>
                    <a:pt x="25718" y="255270"/>
                    <a:pt x="953" y="236220"/>
                  </a:cubicBezTo>
                  <a:lnTo>
                    <a:pt x="30480" y="192405"/>
                  </a:lnTo>
                  <a:cubicBezTo>
                    <a:pt x="46673" y="205740"/>
                    <a:pt x="64770" y="214312"/>
                    <a:pt x="85725" y="214312"/>
                  </a:cubicBezTo>
                  <a:cubicBezTo>
                    <a:pt x="117158" y="214312"/>
                    <a:pt x="132398" y="193358"/>
                    <a:pt x="132398" y="169545"/>
                  </a:cubicBezTo>
                  <a:lnTo>
                    <a:pt x="132398" y="153353"/>
                  </a:lnTo>
                  <a:lnTo>
                    <a:pt x="131445" y="153353"/>
                  </a:lnTo>
                  <a:cubicBezTo>
                    <a:pt x="119063" y="169545"/>
                    <a:pt x="99060" y="176212"/>
                    <a:pt x="83820" y="176212"/>
                  </a:cubicBezTo>
                  <a:cubicBezTo>
                    <a:pt x="33338" y="176212"/>
                    <a:pt x="0" y="140017"/>
                    <a:pt x="0" y="88583"/>
                  </a:cubicBezTo>
                  <a:cubicBezTo>
                    <a:pt x="0" y="43815"/>
                    <a:pt x="29528" y="0"/>
                    <a:pt x="78105" y="0"/>
                  </a:cubicBezTo>
                  <a:cubicBezTo>
                    <a:pt x="107633" y="0"/>
                    <a:pt x="128588" y="14288"/>
                    <a:pt x="136208" y="26670"/>
                  </a:cubicBezTo>
                  <a:lnTo>
                    <a:pt x="137160" y="26670"/>
                  </a:lnTo>
                  <a:lnTo>
                    <a:pt x="137160" y="3810"/>
                  </a:lnTo>
                  <a:lnTo>
                    <a:pt x="185738" y="3810"/>
                  </a:lnTo>
                  <a:lnTo>
                    <a:pt x="185738" y="162878"/>
                  </a:lnTo>
                  <a:lnTo>
                    <a:pt x="184785" y="162878"/>
                  </a:lnTo>
                  <a:close/>
                  <a:moveTo>
                    <a:pt x="94298" y="130492"/>
                  </a:moveTo>
                  <a:cubicBezTo>
                    <a:pt x="118110" y="130492"/>
                    <a:pt x="136208" y="110490"/>
                    <a:pt x="136208" y="88583"/>
                  </a:cubicBezTo>
                  <a:cubicBezTo>
                    <a:pt x="136208" y="66675"/>
                    <a:pt x="118110" y="46672"/>
                    <a:pt x="94298" y="46672"/>
                  </a:cubicBezTo>
                  <a:cubicBezTo>
                    <a:pt x="70485" y="46672"/>
                    <a:pt x="52388" y="66675"/>
                    <a:pt x="52388" y="88583"/>
                  </a:cubicBezTo>
                  <a:cubicBezTo>
                    <a:pt x="52388" y="110490"/>
                    <a:pt x="70485" y="130492"/>
                    <a:pt x="94298" y="13049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</p:spTree>
    <p:extLst>
      <p:ext uri="{BB962C8B-B14F-4D97-AF65-F5344CB8AC3E}">
        <p14:creationId xmlns:p14="http://schemas.microsoft.com/office/powerpoint/2010/main" val="272313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593E-8F87-AC6E-5A37-6724CAB6A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695" y="9052942"/>
            <a:ext cx="32358389" cy="20968871"/>
          </a:xfrm>
        </p:spPr>
        <p:txBody>
          <a:bodyPr anchor="ctr">
            <a:normAutofit/>
          </a:bodyPr>
          <a:lstStyle>
            <a:lvl1pPr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DAC4-6528-0AA6-08EB-7A94CC8E6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0695" y="30208476"/>
            <a:ext cx="32358389" cy="11028881"/>
          </a:xfrm>
        </p:spPr>
        <p:txBody>
          <a:bodyPr>
            <a:normAutofit/>
          </a:bodyPr>
          <a:lstStyle>
            <a:lvl1pPr marL="0" indent="0">
              <a:buNone/>
              <a:defRPr sz="15360">
                <a:solidFill>
                  <a:schemeClr val="tx1">
                    <a:tint val="75000"/>
                  </a:schemeClr>
                </a:solidFill>
              </a:defRPr>
            </a:lvl1pPr>
            <a:lvl2pPr marL="3901248" indent="0">
              <a:buNone/>
              <a:defRPr sz="17069">
                <a:solidFill>
                  <a:schemeClr val="tx1">
                    <a:tint val="75000"/>
                  </a:schemeClr>
                </a:solidFill>
              </a:defRPr>
            </a:lvl2pPr>
            <a:lvl3pPr marL="7802491" indent="0">
              <a:buNone/>
              <a:defRPr sz="15360">
                <a:solidFill>
                  <a:schemeClr val="tx1">
                    <a:tint val="75000"/>
                  </a:schemeClr>
                </a:solidFill>
              </a:defRPr>
            </a:lvl3pPr>
            <a:lvl4pPr marL="11703739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4pPr>
            <a:lvl5pPr marL="15604992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5pPr>
            <a:lvl6pPr marL="19506230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6pPr>
            <a:lvl7pPr marL="23407464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7pPr>
            <a:lvl8pPr marL="27308717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8pPr>
            <a:lvl9pPr marL="31209965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09120-5DE6-B4C6-55B3-C025DB4D8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75B68-E51A-087E-8AA2-240E286B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75189-9956-E924-6557-C78B0030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C75A39-AD2B-7CA3-9282-74389051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3878029" y="32996755"/>
            <a:ext cx="11821389" cy="16407752"/>
            <a:chOff x="7000303" y="2336891"/>
            <a:chExt cx="2251991" cy="297683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28EBFB-FB8F-79C1-C20E-B2F51A6FE1B6}"/>
                </a:ext>
              </a:extLst>
            </p:cNvPr>
            <p:cNvSpPr/>
            <p:nvPr userDrawn="1"/>
          </p:nvSpPr>
          <p:spPr>
            <a:xfrm>
              <a:off x="8029903" y="3325449"/>
              <a:ext cx="1215532" cy="1781298"/>
            </a:xfrm>
            <a:custGeom>
              <a:avLst/>
              <a:gdLst>
                <a:gd name="connsiteX0" fmla="*/ 1192038 w 1215532"/>
                <a:gd name="connsiteY0" fmla="*/ 390 h 1781298"/>
                <a:gd name="connsiteX1" fmla="*/ 96710 w 1215532"/>
                <a:gd name="connsiteY1" fmla="*/ 293521 h 1781298"/>
                <a:gd name="connsiteX2" fmla="*/ 75452 w 1215532"/>
                <a:gd name="connsiteY2" fmla="*/ 301353 h 1781298"/>
                <a:gd name="connsiteX3" fmla="*/ 2729 w 1215532"/>
                <a:gd name="connsiteY3" fmla="*/ 453513 h 1781298"/>
                <a:gd name="connsiteX4" fmla="*/ 354039 w 1215532"/>
                <a:gd name="connsiteY4" fmla="*/ 1764774 h 1781298"/>
                <a:gd name="connsiteX5" fmla="*/ 380891 w 1215532"/>
                <a:gd name="connsiteY5" fmla="*/ 1780437 h 1781298"/>
                <a:gd name="connsiteX6" fmla="*/ 587873 w 1215532"/>
                <a:gd name="connsiteY6" fmla="*/ 1725615 h 1781298"/>
                <a:gd name="connsiteX7" fmla="*/ 603537 w 1215532"/>
                <a:gd name="connsiteY7" fmla="*/ 1698763 h 1781298"/>
                <a:gd name="connsiteX8" fmla="*/ 371940 w 1215532"/>
                <a:gd name="connsiteY8" fmla="*/ 832794 h 1781298"/>
                <a:gd name="connsiteX9" fmla="*/ 420050 w 1215532"/>
                <a:gd name="connsiteY9" fmla="*/ 750001 h 1781298"/>
                <a:gd name="connsiteX10" fmla="*/ 674023 w 1215532"/>
                <a:gd name="connsiteY10" fmla="*/ 681753 h 1781298"/>
                <a:gd name="connsiteX11" fmla="*/ 718776 w 1215532"/>
                <a:gd name="connsiteY11" fmla="*/ 668327 h 1781298"/>
                <a:gd name="connsiteX12" fmla="*/ 1215533 w 1215532"/>
                <a:gd name="connsiteY12" fmla="*/ 23885 h 1781298"/>
                <a:gd name="connsiteX13" fmla="*/ 1211058 w 1215532"/>
                <a:gd name="connsiteY13" fmla="*/ 5984 h 1781298"/>
                <a:gd name="connsiteX14" fmla="*/ 1193156 w 1215532"/>
                <a:gd name="connsiteY14" fmla="*/ 390 h 178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5532" h="1781298">
                  <a:moveTo>
                    <a:pt x="1192038" y="390"/>
                  </a:moveTo>
                  <a:cubicBezTo>
                    <a:pt x="1192038" y="390"/>
                    <a:pt x="102304" y="292403"/>
                    <a:pt x="96710" y="293521"/>
                  </a:cubicBezTo>
                  <a:cubicBezTo>
                    <a:pt x="91116" y="294640"/>
                    <a:pt x="79928" y="299116"/>
                    <a:pt x="75452" y="301353"/>
                  </a:cubicBezTo>
                  <a:cubicBezTo>
                    <a:pt x="20630" y="329324"/>
                    <a:pt x="-9578" y="391978"/>
                    <a:pt x="2729" y="453513"/>
                  </a:cubicBezTo>
                  <a:lnTo>
                    <a:pt x="354039" y="1764774"/>
                  </a:lnTo>
                  <a:cubicBezTo>
                    <a:pt x="357396" y="1777081"/>
                    <a:pt x="369703" y="1783794"/>
                    <a:pt x="380891" y="1780437"/>
                  </a:cubicBezTo>
                  <a:lnTo>
                    <a:pt x="587873" y="1725615"/>
                  </a:lnTo>
                  <a:cubicBezTo>
                    <a:pt x="600180" y="1722258"/>
                    <a:pt x="606893" y="1709951"/>
                    <a:pt x="603537" y="1698763"/>
                  </a:cubicBezTo>
                  <a:lnTo>
                    <a:pt x="371940" y="832794"/>
                  </a:lnTo>
                  <a:cubicBezTo>
                    <a:pt x="361871" y="796992"/>
                    <a:pt x="384247" y="758952"/>
                    <a:pt x="420050" y="750001"/>
                  </a:cubicBezTo>
                  <a:lnTo>
                    <a:pt x="674023" y="681753"/>
                  </a:lnTo>
                  <a:cubicBezTo>
                    <a:pt x="674023" y="681753"/>
                    <a:pt x="709825" y="671684"/>
                    <a:pt x="718776" y="668327"/>
                  </a:cubicBezTo>
                  <a:cubicBezTo>
                    <a:pt x="981699" y="572108"/>
                    <a:pt x="1173018" y="324849"/>
                    <a:pt x="1215533" y="23885"/>
                  </a:cubicBezTo>
                  <a:cubicBezTo>
                    <a:pt x="1215533" y="18291"/>
                    <a:pt x="1215533" y="10459"/>
                    <a:pt x="1211058" y="5984"/>
                  </a:cubicBezTo>
                  <a:cubicBezTo>
                    <a:pt x="1206582" y="390"/>
                    <a:pt x="1199869" y="-729"/>
                    <a:pt x="1193156" y="390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8195E3-CD5D-4C2B-D280-2D661A7BAAD7}"/>
                </a:ext>
              </a:extLst>
            </p:cNvPr>
            <p:cNvSpPr/>
            <p:nvPr userDrawn="1"/>
          </p:nvSpPr>
          <p:spPr>
            <a:xfrm>
              <a:off x="7535255" y="2753682"/>
              <a:ext cx="1717039" cy="2452641"/>
            </a:xfrm>
            <a:custGeom>
              <a:avLst/>
              <a:gdLst>
                <a:gd name="connsiteX0" fmla="*/ 1591732 w 1717039"/>
                <a:gd name="connsiteY0" fmla="*/ 2677 h 2452641"/>
                <a:gd name="connsiteX1" fmla="*/ 1578306 w 1717039"/>
                <a:gd name="connsiteY1" fmla="*/ 439 h 2452641"/>
                <a:gd name="connsiteX2" fmla="*/ 165232 w 1717039"/>
                <a:gd name="connsiteY2" fmla="*/ 378601 h 2452641"/>
                <a:gd name="connsiteX3" fmla="*/ 29855 w 1717039"/>
                <a:gd name="connsiteY3" fmla="*/ 486008 h 2452641"/>
                <a:gd name="connsiteX4" fmla="*/ 6360 w 1717039"/>
                <a:gd name="connsiteY4" fmla="*/ 652713 h 2452641"/>
                <a:gd name="connsiteX5" fmla="*/ 484097 w 1717039"/>
                <a:gd name="connsiteY5" fmla="*/ 2436117 h 2452641"/>
                <a:gd name="connsiteX6" fmla="*/ 510949 w 1717039"/>
                <a:gd name="connsiteY6" fmla="*/ 2451780 h 2452641"/>
                <a:gd name="connsiteX7" fmla="*/ 717931 w 1717039"/>
                <a:gd name="connsiteY7" fmla="*/ 2396958 h 2452641"/>
                <a:gd name="connsiteX8" fmla="*/ 733595 w 1717039"/>
                <a:gd name="connsiteY8" fmla="*/ 2370106 h 2452641"/>
                <a:gd name="connsiteX9" fmla="*/ 384522 w 1717039"/>
                <a:gd name="connsiteY9" fmla="*/ 1065558 h 2452641"/>
                <a:gd name="connsiteX10" fmla="*/ 570246 w 1717039"/>
                <a:gd name="connsiteY10" fmla="*/ 744456 h 2452641"/>
                <a:gd name="connsiteX11" fmla="*/ 1704733 w 1717039"/>
                <a:gd name="connsiteY11" fmla="*/ 440136 h 2452641"/>
                <a:gd name="connsiteX12" fmla="*/ 1717040 w 1717039"/>
                <a:gd name="connsiteY12" fmla="*/ 424473 h 2452641"/>
                <a:gd name="connsiteX13" fmla="*/ 1717040 w 1717039"/>
                <a:gd name="connsiteY13" fmla="*/ 424473 h 2452641"/>
                <a:gd name="connsiteX14" fmla="*/ 1689069 w 1717039"/>
                <a:gd name="connsiteY14" fmla="*/ 232035 h 2452641"/>
                <a:gd name="connsiteX15" fmla="*/ 1599563 w 1717039"/>
                <a:gd name="connsiteY15" fmla="*/ 13865 h 2452641"/>
                <a:gd name="connsiteX16" fmla="*/ 1591732 w 1717039"/>
                <a:gd name="connsiteY16" fmla="*/ 4914 h 2452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7039" h="2452641">
                  <a:moveTo>
                    <a:pt x="1591732" y="2677"/>
                  </a:moveTo>
                  <a:cubicBezTo>
                    <a:pt x="1587256" y="439"/>
                    <a:pt x="1582781" y="-680"/>
                    <a:pt x="1578306" y="439"/>
                  </a:cubicBezTo>
                  <a:cubicBezTo>
                    <a:pt x="1578306" y="439"/>
                    <a:pt x="165232" y="378601"/>
                    <a:pt x="165232" y="378601"/>
                  </a:cubicBezTo>
                  <a:cubicBezTo>
                    <a:pt x="108172" y="396502"/>
                    <a:pt x="60063" y="433423"/>
                    <a:pt x="29855" y="486008"/>
                  </a:cubicBezTo>
                  <a:cubicBezTo>
                    <a:pt x="766" y="537474"/>
                    <a:pt x="-7066" y="595653"/>
                    <a:pt x="6360" y="652713"/>
                  </a:cubicBezTo>
                  <a:lnTo>
                    <a:pt x="484097" y="2436117"/>
                  </a:lnTo>
                  <a:cubicBezTo>
                    <a:pt x="487453" y="2448424"/>
                    <a:pt x="499761" y="2455137"/>
                    <a:pt x="510949" y="2451780"/>
                  </a:cubicBezTo>
                  <a:lnTo>
                    <a:pt x="717931" y="2396958"/>
                  </a:lnTo>
                  <a:cubicBezTo>
                    <a:pt x="730238" y="2393601"/>
                    <a:pt x="736951" y="2381294"/>
                    <a:pt x="733595" y="2370106"/>
                  </a:cubicBezTo>
                  <a:lnTo>
                    <a:pt x="384522" y="1065558"/>
                  </a:lnTo>
                  <a:cubicBezTo>
                    <a:pt x="347601" y="925706"/>
                    <a:pt x="430394" y="782496"/>
                    <a:pt x="570246" y="744456"/>
                  </a:cubicBezTo>
                  <a:lnTo>
                    <a:pt x="1704733" y="440136"/>
                  </a:lnTo>
                  <a:cubicBezTo>
                    <a:pt x="1711446" y="437899"/>
                    <a:pt x="1717040" y="431186"/>
                    <a:pt x="1717040" y="424473"/>
                  </a:cubicBezTo>
                  <a:cubicBezTo>
                    <a:pt x="1717040" y="424473"/>
                    <a:pt x="1717040" y="424473"/>
                    <a:pt x="1717040" y="424473"/>
                  </a:cubicBezTo>
                  <a:cubicBezTo>
                    <a:pt x="1713683" y="362938"/>
                    <a:pt x="1705852" y="292452"/>
                    <a:pt x="1689069" y="232035"/>
                  </a:cubicBezTo>
                  <a:cubicBezTo>
                    <a:pt x="1668930" y="154836"/>
                    <a:pt x="1638722" y="82113"/>
                    <a:pt x="1599563" y="13865"/>
                  </a:cubicBezTo>
                  <a:cubicBezTo>
                    <a:pt x="1596207" y="7152"/>
                    <a:pt x="1593969" y="6033"/>
                    <a:pt x="1591732" y="4914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386E27C-A78B-9435-B684-CEB8FFBF3150}"/>
                </a:ext>
              </a:extLst>
            </p:cNvPr>
            <p:cNvSpPr/>
            <p:nvPr userDrawn="1"/>
          </p:nvSpPr>
          <p:spPr>
            <a:xfrm>
              <a:off x="7000303" y="2336891"/>
              <a:ext cx="2034714" cy="2976838"/>
            </a:xfrm>
            <a:custGeom>
              <a:avLst/>
              <a:gdLst>
                <a:gd name="connsiteX0" fmla="*/ 2023752 w 2034714"/>
                <a:gd name="connsiteY0" fmla="*/ 315416 h 2976838"/>
                <a:gd name="connsiteX1" fmla="*/ 2033821 w 2034714"/>
                <a:gd name="connsiteY1" fmla="*/ 295277 h 2976838"/>
                <a:gd name="connsiteX2" fmla="*/ 2029346 w 2034714"/>
                <a:gd name="connsiteY2" fmla="*/ 287446 h 2976838"/>
                <a:gd name="connsiteX3" fmla="*/ 1247289 w 2034714"/>
                <a:gd name="connsiteY3" fmla="*/ 23403 h 2976838"/>
                <a:gd name="connsiteX4" fmla="*/ 240348 w 2034714"/>
                <a:gd name="connsiteY4" fmla="*/ 293040 h 2976838"/>
                <a:gd name="connsiteX5" fmla="*/ 10990 w 2034714"/>
                <a:gd name="connsiteY5" fmla="*/ 689103 h 2976838"/>
                <a:gd name="connsiteX6" fmla="*/ 619629 w 2034714"/>
                <a:gd name="connsiteY6" fmla="*/ 2960314 h 2976838"/>
                <a:gd name="connsiteX7" fmla="*/ 646481 w 2034714"/>
                <a:gd name="connsiteY7" fmla="*/ 2975977 h 2976838"/>
                <a:gd name="connsiteX8" fmla="*/ 885909 w 2034714"/>
                <a:gd name="connsiteY8" fmla="*/ 2912204 h 2976838"/>
                <a:gd name="connsiteX9" fmla="*/ 901573 w 2034714"/>
                <a:gd name="connsiteY9" fmla="*/ 2885353 h 2976838"/>
                <a:gd name="connsiteX10" fmla="*/ 427192 w 2034714"/>
                <a:gd name="connsiteY10" fmla="*/ 1110899 h 2976838"/>
                <a:gd name="connsiteX11" fmla="*/ 460756 w 2034714"/>
                <a:gd name="connsiteY11" fmla="*/ 842382 h 2976838"/>
                <a:gd name="connsiteX12" fmla="*/ 677808 w 2034714"/>
                <a:gd name="connsiteY12" fmla="*/ 675677 h 2976838"/>
                <a:gd name="connsiteX13" fmla="*/ 2024871 w 2034714"/>
                <a:gd name="connsiteY13" fmla="*/ 314297 h 297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714" h="2976838">
                  <a:moveTo>
                    <a:pt x="2023752" y="315416"/>
                  </a:moveTo>
                  <a:cubicBezTo>
                    <a:pt x="2030465" y="313179"/>
                    <a:pt x="2037178" y="304228"/>
                    <a:pt x="2033821" y="295277"/>
                  </a:cubicBezTo>
                  <a:cubicBezTo>
                    <a:pt x="2032703" y="291921"/>
                    <a:pt x="2029346" y="287446"/>
                    <a:pt x="2029346" y="287446"/>
                  </a:cubicBezTo>
                  <a:cubicBezTo>
                    <a:pt x="1835790" y="58087"/>
                    <a:pt x="1523638" y="-51558"/>
                    <a:pt x="1247289" y="23403"/>
                  </a:cubicBezTo>
                  <a:lnTo>
                    <a:pt x="240348" y="293040"/>
                  </a:lnTo>
                  <a:cubicBezTo>
                    <a:pt x="66931" y="338912"/>
                    <a:pt x="-34882" y="516804"/>
                    <a:pt x="10990" y="689103"/>
                  </a:cubicBezTo>
                  <a:lnTo>
                    <a:pt x="619629" y="2960314"/>
                  </a:lnTo>
                  <a:cubicBezTo>
                    <a:pt x="622986" y="2972621"/>
                    <a:pt x="635293" y="2979334"/>
                    <a:pt x="646481" y="2975977"/>
                  </a:cubicBezTo>
                  <a:lnTo>
                    <a:pt x="885909" y="2912204"/>
                  </a:lnTo>
                  <a:cubicBezTo>
                    <a:pt x="898216" y="2908848"/>
                    <a:pt x="904929" y="2896541"/>
                    <a:pt x="901573" y="2885353"/>
                  </a:cubicBezTo>
                  <a:lnTo>
                    <a:pt x="427192" y="1110899"/>
                  </a:lnTo>
                  <a:cubicBezTo>
                    <a:pt x="401459" y="1020275"/>
                    <a:pt x="413766" y="925175"/>
                    <a:pt x="460756" y="842382"/>
                  </a:cubicBezTo>
                  <a:cubicBezTo>
                    <a:pt x="507747" y="759589"/>
                    <a:pt x="584946" y="700291"/>
                    <a:pt x="677808" y="675677"/>
                  </a:cubicBezTo>
                  <a:lnTo>
                    <a:pt x="2024871" y="314297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</p:spTree>
    <p:extLst>
      <p:ext uri="{BB962C8B-B14F-4D97-AF65-F5344CB8AC3E}">
        <p14:creationId xmlns:p14="http://schemas.microsoft.com/office/powerpoint/2010/main" val="45859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Gre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593E-8F87-AC6E-5A37-6724CAB6A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695" y="9052942"/>
            <a:ext cx="32358389" cy="20968871"/>
          </a:xfrm>
        </p:spPr>
        <p:txBody>
          <a:bodyPr anchor="ctr">
            <a:normAutofit/>
          </a:bodyPr>
          <a:lstStyle>
            <a:lvl1pPr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DAC4-6528-0AA6-08EB-7A94CC8E6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0695" y="30208476"/>
            <a:ext cx="32358389" cy="11028881"/>
          </a:xfrm>
        </p:spPr>
        <p:txBody>
          <a:bodyPr>
            <a:normAutofit/>
          </a:bodyPr>
          <a:lstStyle>
            <a:lvl1pPr marL="0" indent="0">
              <a:buNone/>
              <a:defRPr sz="15360">
                <a:solidFill>
                  <a:schemeClr val="tx1"/>
                </a:solidFill>
              </a:defRPr>
            </a:lvl1pPr>
            <a:lvl2pPr marL="3901248" indent="0">
              <a:buNone/>
              <a:defRPr sz="17069">
                <a:solidFill>
                  <a:schemeClr val="tx1">
                    <a:tint val="75000"/>
                  </a:schemeClr>
                </a:solidFill>
              </a:defRPr>
            </a:lvl2pPr>
            <a:lvl3pPr marL="7802491" indent="0">
              <a:buNone/>
              <a:defRPr sz="15360">
                <a:solidFill>
                  <a:schemeClr val="tx1">
                    <a:tint val="75000"/>
                  </a:schemeClr>
                </a:solidFill>
              </a:defRPr>
            </a:lvl3pPr>
            <a:lvl4pPr marL="11703739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4pPr>
            <a:lvl5pPr marL="15604992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5pPr>
            <a:lvl6pPr marL="19506230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6pPr>
            <a:lvl7pPr marL="23407464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7pPr>
            <a:lvl8pPr marL="27308717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8pPr>
            <a:lvl9pPr marL="31209965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09120-5DE6-B4C6-55B3-C025DB4D8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75B68-E51A-087E-8AA2-240E286B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75189-9956-E924-6557-C78B0030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E49664-4A4E-AE12-5C17-64511AD48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3878029" y="32996755"/>
            <a:ext cx="11821389" cy="16407752"/>
            <a:chOff x="7000303" y="2336891"/>
            <a:chExt cx="2251991" cy="297683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F322D0A-3120-B19C-E7A2-371C394F921B}"/>
                </a:ext>
              </a:extLst>
            </p:cNvPr>
            <p:cNvSpPr/>
            <p:nvPr userDrawn="1"/>
          </p:nvSpPr>
          <p:spPr>
            <a:xfrm>
              <a:off x="8029903" y="3325449"/>
              <a:ext cx="1215532" cy="1781298"/>
            </a:xfrm>
            <a:custGeom>
              <a:avLst/>
              <a:gdLst>
                <a:gd name="connsiteX0" fmla="*/ 1192038 w 1215532"/>
                <a:gd name="connsiteY0" fmla="*/ 390 h 1781298"/>
                <a:gd name="connsiteX1" fmla="*/ 96710 w 1215532"/>
                <a:gd name="connsiteY1" fmla="*/ 293521 h 1781298"/>
                <a:gd name="connsiteX2" fmla="*/ 75452 w 1215532"/>
                <a:gd name="connsiteY2" fmla="*/ 301353 h 1781298"/>
                <a:gd name="connsiteX3" fmla="*/ 2729 w 1215532"/>
                <a:gd name="connsiteY3" fmla="*/ 453513 h 1781298"/>
                <a:gd name="connsiteX4" fmla="*/ 354039 w 1215532"/>
                <a:gd name="connsiteY4" fmla="*/ 1764774 h 1781298"/>
                <a:gd name="connsiteX5" fmla="*/ 380891 w 1215532"/>
                <a:gd name="connsiteY5" fmla="*/ 1780437 h 1781298"/>
                <a:gd name="connsiteX6" fmla="*/ 587873 w 1215532"/>
                <a:gd name="connsiteY6" fmla="*/ 1725615 h 1781298"/>
                <a:gd name="connsiteX7" fmla="*/ 603537 w 1215532"/>
                <a:gd name="connsiteY7" fmla="*/ 1698763 h 1781298"/>
                <a:gd name="connsiteX8" fmla="*/ 371940 w 1215532"/>
                <a:gd name="connsiteY8" fmla="*/ 832794 h 1781298"/>
                <a:gd name="connsiteX9" fmla="*/ 420050 w 1215532"/>
                <a:gd name="connsiteY9" fmla="*/ 750001 h 1781298"/>
                <a:gd name="connsiteX10" fmla="*/ 674023 w 1215532"/>
                <a:gd name="connsiteY10" fmla="*/ 681753 h 1781298"/>
                <a:gd name="connsiteX11" fmla="*/ 718776 w 1215532"/>
                <a:gd name="connsiteY11" fmla="*/ 668327 h 1781298"/>
                <a:gd name="connsiteX12" fmla="*/ 1215533 w 1215532"/>
                <a:gd name="connsiteY12" fmla="*/ 23885 h 1781298"/>
                <a:gd name="connsiteX13" fmla="*/ 1211058 w 1215532"/>
                <a:gd name="connsiteY13" fmla="*/ 5984 h 1781298"/>
                <a:gd name="connsiteX14" fmla="*/ 1193156 w 1215532"/>
                <a:gd name="connsiteY14" fmla="*/ 390 h 178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5532" h="1781298">
                  <a:moveTo>
                    <a:pt x="1192038" y="390"/>
                  </a:moveTo>
                  <a:cubicBezTo>
                    <a:pt x="1192038" y="390"/>
                    <a:pt x="102304" y="292403"/>
                    <a:pt x="96710" y="293521"/>
                  </a:cubicBezTo>
                  <a:cubicBezTo>
                    <a:pt x="91116" y="294640"/>
                    <a:pt x="79928" y="299116"/>
                    <a:pt x="75452" y="301353"/>
                  </a:cubicBezTo>
                  <a:cubicBezTo>
                    <a:pt x="20630" y="329324"/>
                    <a:pt x="-9578" y="391978"/>
                    <a:pt x="2729" y="453513"/>
                  </a:cubicBezTo>
                  <a:lnTo>
                    <a:pt x="354039" y="1764774"/>
                  </a:lnTo>
                  <a:cubicBezTo>
                    <a:pt x="357396" y="1777081"/>
                    <a:pt x="369703" y="1783794"/>
                    <a:pt x="380891" y="1780437"/>
                  </a:cubicBezTo>
                  <a:lnTo>
                    <a:pt x="587873" y="1725615"/>
                  </a:lnTo>
                  <a:cubicBezTo>
                    <a:pt x="600180" y="1722258"/>
                    <a:pt x="606893" y="1709951"/>
                    <a:pt x="603537" y="1698763"/>
                  </a:cubicBezTo>
                  <a:lnTo>
                    <a:pt x="371940" y="832794"/>
                  </a:lnTo>
                  <a:cubicBezTo>
                    <a:pt x="361871" y="796992"/>
                    <a:pt x="384247" y="758952"/>
                    <a:pt x="420050" y="750001"/>
                  </a:cubicBezTo>
                  <a:lnTo>
                    <a:pt x="674023" y="681753"/>
                  </a:lnTo>
                  <a:cubicBezTo>
                    <a:pt x="674023" y="681753"/>
                    <a:pt x="709825" y="671684"/>
                    <a:pt x="718776" y="668327"/>
                  </a:cubicBezTo>
                  <a:cubicBezTo>
                    <a:pt x="981699" y="572108"/>
                    <a:pt x="1173018" y="324849"/>
                    <a:pt x="1215533" y="23885"/>
                  </a:cubicBezTo>
                  <a:cubicBezTo>
                    <a:pt x="1215533" y="18291"/>
                    <a:pt x="1215533" y="10459"/>
                    <a:pt x="1211058" y="5984"/>
                  </a:cubicBezTo>
                  <a:cubicBezTo>
                    <a:pt x="1206582" y="390"/>
                    <a:pt x="1199869" y="-729"/>
                    <a:pt x="1193156" y="390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8A1643-40AB-5FF8-0810-EA849DFD39A3}"/>
                </a:ext>
              </a:extLst>
            </p:cNvPr>
            <p:cNvSpPr/>
            <p:nvPr userDrawn="1"/>
          </p:nvSpPr>
          <p:spPr>
            <a:xfrm>
              <a:off x="7535255" y="2753682"/>
              <a:ext cx="1717039" cy="2452641"/>
            </a:xfrm>
            <a:custGeom>
              <a:avLst/>
              <a:gdLst>
                <a:gd name="connsiteX0" fmla="*/ 1591732 w 1717039"/>
                <a:gd name="connsiteY0" fmla="*/ 2677 h 2452641"/>
                <a:gd name="connsiteX1" fmla="*/ 1578306 w 1717039"/>
                <a:gd name="connsiteY1" fmla="*/ 439 h 2452641"/>
                <a:gd name="connsiteX2" fmla="*/ 165232 w 1717039"/>
                <a:gd name="connsiteY2" fmla="*/ 378601 h 2452641"/>
                <a:gd name="connsiteX3" fmla="*/ 29855 w 1717039"/>
                <a:gd name="connsiteY3" fmla="*/ 486008 h 2452641"/>
                <a:gd name="connsiteX4" fmla="*/ 6360 w 1717039"/>
                <a:gd name="connsiteY4" fmla="*/ 652713 h 2452641"/>
                <a:gd name="connsiteX5" fmla="*/ 484097 w 1717039"/>
                <a:gd name="connsiteY5" fmla="*/ 2436117 h 2452641"/>
                <a:gd name="connsiteX6" fmla="*/ 510949 w 1717039"/>
                <a:gd name="connsiteY6" fmla="*/ 2451780 h 2452641"/>
                <a:gd name="connsiteX7" fmla="*/ 717931 w 1717039"/>
                <a:gd name="connsiteY7" fmla="*/ 2396958 h 2452641"/>
                <a:gd name="connsiteX8" fmla="*/ 733595 w 1717039"/>
                <a:gd name="connsiteY8" fmla="*/ 2370106 h 2452641"/>
                <a:gd name="connsiteX9" fmla="*/ 384522 w 1717039"/>
                <a:gd name="connsiteY9" fmla="*/ 1065558 h 2452641"/>
                <a:gd name="connsiteX10" fmla="*/ 570246 w 1717039"/>
                <a:gd name="connsiteY10" fmla="*/ 744456 h 2452641"/>
                <a:gd name="connsiteX11" fmla="*/ 1704733 w 1717039"/>
                <a:gd name="connsiteY11" fmla="*/ 440136 h 2452641"/>
                <a:gd name="connsiteX12" fmla="*/ 1717040 w 1717039"/>
                <a:gd name="connsiteY12" fmla="*/ 424473 h 2452641"/>
                <a:gd name="connsiteX13" fmla="*/ 1717040 w 1717039"/>
                <a:gd name="connsiteY13" fmla="*/ 424473 h 2452641"/>
                <a:gd name="connsiteX14" fmla="*/ 1689069 w 1717039"/>
                <a:gd name="connsiteY14" fmla="*/ 232035 h 2452641"/>
                <a:gd name="connsiteX15" fmla="*/ 1599563 w 1717039"/>
                <a:gd name="connsiteY15" fmla="*/ 13865 h 2452641"/>
                <a:gd name="connsiteX16" fmla="*/ 1591732 w 1717039"/>
                <a:gd name="connsiteY16" fmla="*/ 4914 h 2452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7039" h="2452641">
                  <a:moveTo>
                    <a:pt x="1591732" y="2677"/>
                  </a:moveTo>
                  <a:cubicBezTo>
                    <a:pt x="1587256" y="439"/>
                    <a:pt x="1582781" y="-680"/>
                    <a:pt x="1578306" y="439"/>
                  </a:cubicBezTo>
                  <a:cubicBezTo>
                    <a:pt x="1578306" y="439"/>
                    <a:pt x="165232" y="378601"/>
                    <a:pt x="165232" y="378601"/>
                  </a:cubicBezTo>
                  <a:cubicBezTo>
                    <a:pt x="108172" y="396502"/>
                    <a:pt x="60063" y="433423"/>
                    <a:pt x="29855" y="486008"/>
                  </a:cubicBezTo>
                  <a:cubicBezTo>
                    <a:pt x="766" y="537474"/>
                    <a:pt x="-7066" y="595653"/>
                    <a:pt x="6360" y="652713"/>
                  </a:cubicBezTo>
                  <a:lnTo>
                    <a:pt x="484097" y="2436117"/>
                  </a:lnTo>
                  <a:cubicBezTo>
                    <a:pt x="487453" y="2448424"/>
                    <a:pt x="499761" y="2455137"/>
                    <a:pt x="510949" y="2451780"/>
                  </a:cubicBezTo>
                  <a:lnTo>
                    <a:pt x="717931" y="2396958"/>
                  </a:lnTo>
                  <a:cubicBezTo>
                    <a:pt x="730238" y="2393601"/>
                    <a:pt x="736951" y="2381294"/>
                    <a:pt x="733595" y="2370106"/>
                  </a:cubicBezTo>
                  <a:lnTo>
                    <a:pt x="384522" y="1065558"/>
                  </a:lnTo>
                  <a:cubicBezTo>
                    <a:pt x="347601" y="925706"/>
                    <a:pt x="430394" y="782496"/>
                    <a:pt x="570246" y="744456"/>
                  </a:cubicBezTo>
                  <a:lnTo>
                    <a:pt x="1704733" y="440136"/>
                  </a:lnTo>
                  <a:cubicBezTo>
                    <a:pt x="1711446" y="437899"/>
                    <a:pt x="1717040" y="431186"/>
                    <a:pt x="1717040" y="424473"/>
                  </a:cubicBezTo>
                  <a:cubicBezTo>
                    <a:pt x="1717040" y="424473"/>
                    <a:pt x="1717040" y="424473"/>
                    <a:pt x="1717040" y="424473"/>
                  </a:cubicBezTo>
                  <a:cubicBezTo>
                    <a:pt x="1713683" y="362938"/>
                    <a:pt x="1705852" y="292452"/>
                    <a:pt x="1689069" y="232035"/>
                  </a:cubicBezTo>
                  <a:cubicBezTo>
                    <a:pt x="1668930" y="154836"/>
                    <a:pt x="1638722" y="82113"/>
                    <a:pt x="1599563" y="13865"/>
                  </a:cubicBezTo>
                  <a:cubicBezTo>
                    <a:pt x="1596207" y="7152"/>
                    <a:pt x="1593969" y="6033"/>
                    <a:pt x="1591732" y="4914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6954778-0306-5F22-04F9-556ECD308597}"/>
                </a:ext>
              </a:extLst>
            </p:cNvPr>
            <p:cNvSpPr/>
            <p:nvPr userDrawn="1"/>
          </p:nvSpPr>
          <p:spPr>
            <a:xfrm>
              <a:off x="7000303" y="2336891"/>
              <a:ext cx="2034714" cy="2976838"/>
            </a:xfrm>
            <a:custGeom>
              <a:avLst/>
              <a:gdLst>
                <a:gd name="connsiteX0" fmla="*/ 2023752 w 2034714"/>
                <a:gd name="connsiteY0" fmla="*/ 315416 h 2976838"/>
                <a:gd name="connsiteX1" fmla="*/ 2033821 w 2034714"/>
                <a:gd name="connsiteY1" fmla="*/ 295277 h 2976838"/>
                <a:gd name="connsiteX2" fmla="*/ 2029346 w 2034714"/>
                <a:gd name="connsiteY2" fmla="*/ 287446 h 2976838"/>
                <a:gd name="connsiteX3" fmla="*/ 1247289 w 2034714"/>
                <a:gd name="connsiteY3" fmla="*/ 23403 h 2976838"/>
                <a:gd name="connsiteX4" fmla="*/ 240348 w 2034714"/>
                <a:gd name="connsiteY4" fmla="*/ 293040 h 2976838"/>
                <a:gd name="connsiteX5" fmla="*/ 10990 w 2034714"/>
                <a:gd name="connsiteY5" fmla="*/ 689103 h 2976838"/>
                <a:gd name="connsiteX6" fmla="*/ 619629 w 2034714"/>
                <a:gd name="connsiteY6" fmla="*/ 2960314 h 2976838"/>
                <a:gd name="connsiteX7" fmla="*/ 646481 w 2034714"/>
                <a:gd name="connsiteY7" fmla="*/ 2975977 h 2976838"/>
                <a:gd name="connsiteX8" fmla="*/ 885909 w 2034714"/>
                <a:gd name="connsiteY8" fmla="*/ 2912204 h 2976838"/>
                <a:gd name="connsiteX9" fmla="*/ 901573 w 2034714"/>
                <a:gd name="connsiteY9" fmla="*/ 2885353 h 2976838"/>
                <a:gd name="connsiteX10" fmla="*/ 427192 w 2034714"/>
                <a:gd name="connsiteY10" fmla="*/ 1110899 h 2976838"/>
                <a:gd name="connsiteX11" fmla="*/ 460756 w 2034714"/>
                <a:gd name="connsiteY11" fmla="*/ 842382 h 2976838"/>
                <a:gd name="connsiteX12" fmla="*/ 677808 w 2034714"/>
                <a:gd name="connsiteY12" fmla="*/ 675677 h 2976838"/>
                <a:gd name="connsiteX13" fmla="*/ 2024871 w 2034714"/>
                <a:gd name="connsiteY13" fmla="*/ 314297 h 297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714" h="2976838">
                  <a:moveTo>
                    <a:pt x="2023752" y="315416"/>
                  </a:moveTo>
                  <a:cubicBezTo>
                    <a:pt x="2030465" y="313179"/>
                    <a:pt x="2037178" y="304228"/>
                    <a:pt x="2033821" y="295277"/>
                  </a:cubicBezTo>
                  <a:cubicBezTo>
                    <a:pt x="2032703" y="291921"/>
                    <a:pt x="2029346" y="287446"/>
                    <a:pt x="2029346" y="287446"/>
                  </a:cubicBezTo>
                  <a:cubicBezTo>
                    <a:pt x="1835790" y="58087"/>
                    <a:pt x="1523638" y="-51558"/>
                    <a:pt x="1247289" y="23403"/>
                  </a:cubicBezTo>
                  <a:lnTo>
                    <a:pt x="240348" y="293040"/>
                  </a:lnTo>
                  <a:cubicBezTo>
                    <a:pt x="66931" y="338912"/>
                    <a:pt x="-34882" y="516804"/>
                    <a:pt x="10990" y="689103"/>
                  </a:cubicBezTo>
                  <a:lnTo>
                    <a:pt x="619629" y="2960314"/>
                  </a:lnTo>
                  <a:cubicBezTo>
                    <a:pt x="622986" y="2972621"/>
                    <a:pt x="635293" y="2979334"/>
                    <a:pt x="646481" y="2975977"/>
                  </a:cubicBezTo>
                  <a:lnTo>
                    <a:pt x="885909" y="2912204"/>
                  </a:lnTo>
                  <a:cubicBezTo>
                    <a:pt x="898216" y="2908848"/>
                    <a:pt x="904929" y="2896541"/>
                    <a:pt x="901573" y="2885353"/>
                  </a:cubicBezTo>
                  <a:lnTo>
                    <a:pt x="427192" y="1110899"/>
                  </a:lnTo>
                  <a:cubicBezTo>
                    <a:pt x="401459" y="1020275"/>
                    <a:pt x="413766" y="925175"/>
                    <a:pt x="460756" y="842382"/>
                  </a:cubicBezTo>
                  <a:cubicBezTo>
                    <a:pt x="507747" y="759589"/>
                    <a:pt x="584946" y="700291"/>
                    <a:pt x="677808" y="675677"/>
                  </a:cubicBezTo>
                  <a:lnTo>
                    <a:pt x="2024871" y="314297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</p:spTree>
    <p:extLst>
      <p:ext uri="{BB962C8B-B14F-4D97-AF65-F5344CB8AC3E}">
        <p14:creationId xmlns:p14="http://schemas.microsoft.com/office/powerpoint/2010/main" val="2292311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 Grey - FLOW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593E-8F87-AC6E-5A37-6724CAB6A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695" y="9052942"/>
            <a:ext cx="32358389" cy="20968871"/>
          </a:xfrm>
        </p:spPr>
        <p:txBody>
          <a:bodyPr anchor="ctr">
            <a:normAutofit/>
          </a:bodyPr>
          <a:lstStyle>
            <a:lvl1pPr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DAC4-6528-0AA6-08EB-7A94CC8E6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0695" y="30208476"/>
            <a:ext cx="32358389" cy="11028881"/>
          </a:xfrm>
        </p:spPr>
        <p:txBody>
          <a:bodyPr>
            <a:normAutofit/>
          </a:bodyPr>
          <a:lstStyle>
            <a:lvl1pPr marL="0" indent="0">
              <a:buNone/>
              <a:defRPr sz="15360">
                <a:solidFill>
                  <a:schemeClr val="tx1"/>
                </a:solidFill>
              </a:defRPr>
            </a:lvl1pPr>
            <a:lvl2pPr marL="3901248" indent="0">
              <a:buNone/>
              <a:defRPr sz="17069">
                <a:solidFill>
                  <a:schemeClr val="tx1">
                    <a:tint val="75000"/>
                  </a:schemeClr>
                </a:solidFill>
              </a:defRPr>
            </a:lvl2pPr>
            <a:lvl3pPr marL="7802491" indent="0">
              <a:buNone/>
              <a:defRPr sz="15360">
                <a:solidFill>
                  <a:schemeClr val="tx1">
                    <a:tint val="75000"/>
                  </a:schemeClr>
                </a:solidFill>
              </a:defRPr>
            </a:lvl3pPr>
            <a:lvl4pPr marL="11703739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4pPr>
            <a:lvl5pPr marL="15604992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5pPr>
            <a:lvl6pPr marL="19506230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6pPr>
            <a:lvl7pPr marL="23407464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7pPr>
            <a:lvl8pPr marL="27308717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8pPr>
            <a:lvl9pPr marL="31209965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09120-5DE6-B4C6-55B3-C025DB4D8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75B68-E51A-087E-8AA2-240E286B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75189-9956-E924-6557-C78B0030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94EC3686-EDAB-BB9B-8748-2F9A701F54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0003" y="42498505"/>
            <a:ext cx="3375388" cy="578513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DDE876C-4EF7-8FD6-FA96-055465C13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3878029" y="32996755"/>
            <a:ext cx="11821389" cy="16407752"/>
            <a:chOff x="7000303" y="2336891"/>
            <a:chExt cx="2251991" cy="297683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B0B28DE-3208-18B1-A944-6DAA8DA30C90}"/>
                </a:ext>
              </a:extLst>
            </p:cNvPr>
            <p:cNvSpPr/>
            <p:nvPr userDrawn="1"/>
          </p:nvSpPr>
          <p:spPr>
            <a:xfrm>
              <a:off x="8029903" y="3325449"/>
              <a:ext cx="1215532" cy="1781298"/>
            </a:xfrm>
            <a:custGeom>
              <a:avLst/>
              <a:gdLst>
                <a:gd name="connsiteX0" fmla="*/ 1192038 w 1215532"/>
                <a:gd name="connsiteY0" fmla="*/ 390 h 1781298"/>
                <a:gd name="connsiteX1" fmla="*/ 96710 w 1215532"/>
                <a:gd name="connsiteY1" fmla="*/ 293521 h 1781298"/>
                <a:gd name="connsiteX2" fmla="*/ 75452 w 1215532"/>
                <a:gd name="connsiteY2" fmla="*/ 301353 h 1781298"/>
                <a:gd name="connsiteX3" fmla="*/ 2729 w 1215532"/>
                <a:gd name="connsiteY3" fmla="*/ 453513 h 1781298"/>
                <a:gd name="connsiteX4" fmla="*/ 354039 w 1215532"/>
                <a:gd name="connsiteY4" fmla="*/ 1764774 h 1781298"/>
                <a:gd name="connsiteX5" fmla="*/ 380891 w 1215532"/>
                <a:gd name="connsiteY5" fmla="*/ 1780437 h 1781298"/>
                <a:gd name="connsiteX6" fmla="*/ 587873 w 1215532"/>
                <a:gd name="connsiteY6" fmla="*/ 1725615 h 1781298"/>
                <a:gd name="connsiteX7" fmla="*/ 603537 w 1215532"/>
                <a:gd name="connsiteY7" fmla="*/ 1698763 h 1781298"/>
                <a:gd name="connsiteX8" fmla="*/ 371940 w 1215532"/>
                <a:gd name="connsiteY8" fmla="*/ 832794 h 1781298"/>
                <a:gd name="connsiteX9" fmla="*/ 420050 w 1215532"/>
                <a:gd name="connsiteY9" fmla="*/ 750001 h 1781298"/>
                <a:gd name="connsiteX10" fmla="*/ 674023 w 1215532"/>
                <a:gd name="connsiteY10" fmla="*/ 681753 h 1781298"/>
                <a:gd name="connsiteX11" fmla="*/ 718776 w 1215532"/>
                <a:gd name="connsiteY11" fmla="*/ 668327 h 1781298"/>
                <a:gd name="connsiteX12" fmla="*/ 1215533 w 1215532"/>
                <a:gd name="connsiteY12" fmla="*/ 23885 h 1781298"/>
                <a:gd name="connsiteX13" fmla="*/ 1211058 w 1215532"/>
                <a:gd name="connsiteY13" fmla="*/ 5984 h 1781298"/>
                <a:gd name="connsiteX14" fmla="*/ 1193156 w 1215532"/>
                <a:gd name="connsiteY14" fmla="*/ 390 h 178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5532" h="1781298">
                  <a:moveTo>
                    <a:pt x="1192038" y="390"/>
                  </a:moveTo>
                  <a:cubicBezTo>
                    <a:pt x="1192038" y="390"/>
                    <a:pt x="102304" y="292403"/>
                    <a:pt x="96710" y="293521"/>
                  </a:cubicBezTo>
                  <a:cubicBezTo>
                    <a:pt x="91116" y="294640"/>
                    <a:pt x="79928" y="299116"/>
                    <a:pt x="75452" y="301353"/>
                  </a:cubicBezTo>
                  <a:cubicBezTo>
                    <a:pt x="20630" y="329324"/>
                    <a:pt x="-9578" y="391978"/>
                    <a:pt x="2729" y="453513"/>
                  </a:cubicBezTo>
                  <a:lnTo>
                    <a:pt x="354039" y="1764774"/>
                  </a:lnTo>
                  <a:cubicBezTo>
                    <a:pt x="357396" y="1777081"/>
                    <a:pt x="369703" y="1783794"/>
                    <a:pt x="380891" y="1780437"/>
                  </a:cubicBezTo>
                  <a:lnTo>
                    <a:pt x="587873" y="1725615"/>
                  </a:lnTo>
                  <a:cubicBezTo>
                    <a:pt x="600180" y="1722258"/>
                    <a:pt x="606893" y="1709951"/>
                    <a:pt x="603537" y="1698763"/>
                  </a:cubicBezTo>
                  <a:lnTo>
                    <a:pt x="371940" y="832794"/>
                  </a:lnTo>
                  <a:cubicBezTo>
                    <a:pt x="361871" y="796992"/>
                    <a:pt x="384247" y="758952"/>
                    <a:pt x="420050" y="750001"/>
                  </a:cubicBezTo>
                  <a:lnTo>
                    <a:pt x="674023" y="681753"/>
                  </a:lnTo>
                  <a:cubicBezTo>
                    <a:pt x="674023" y="681753"/>
                    <a:pt x="709825" y="671684"/>
                    <a:pt x="718776" y="668327"/>
                  </a:cubicBezTo>
                  <a:cubicBezTo>
                    <a:pt x="981699" y="572108"/>
                    <a:pt x="1173018" y="324849"/>
                    <a:pt x="1215533" y="23885"/>
                  </a:cubicBezTo>
                  <a:cubicBezTo>
                    <a:pt x="1215533" y="18291"/>
                    <a:pt x="1215533" y="10459"/>
                    <a:pt x="1211058" y="5984"/>
                  </a:cubicBezTo>
                  <a:cubicBezTo>
                    <a:pt x="1206582" y="390"/>
                    <a:pt x="1199869" y="-729"/>
                    <a:pt x="1193156" y="390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7565CC8-187F-B99B-F4CC-514C7032851A}"/>
                </a:ext>
              </a:extLst>
            </p:cNvPr>
            <p:cNvSpPr/>
            <p:nvPr userDrawn="1"/>
          </p:nvSpPr>
          <p:spPr>
            <a:xfrm>
              <a:off x="7535255" y="2753682"/>
              <a:ext cx="1717039" cy="2452641"/>
            </a:xfrm>
            <a:custGeom>
              <a:avLst/>
              <a:gdLst>
                <a:gd name="connsiteX0" fmla="*/ 1591732 w 1717039"/>
                <a:gd name="connsiteY0" fmla="*/ 2677 h 2452641"/>
                <a:gd name="connsiteX1" fmla="*/ 1578306 w 1717039"/>
                <a:gd name="connsiteY1" fmla="*/ 439 h 2452641"/>
                <a:gd name="connsiteX2" fmla="*/ 165232 w 1717039"/>
                <a:gd name="connsiteY2" fmla="*/ 378601 h 2452641"/>
                <a:gd name="connsiteX3" fmla="*/ 29855 w 1717039"/>
                <a:gd name="connsiteY3" fmla="*/ 486008 h 2452641"/>
                <a:gd name="connsiteX4" fmla="*/ 6360 w 1717039"/>
                <a:gd name="connsiteY4" fmla="*/ 652713 h 2452641"/>
                <a:gd name="connsiteX5" fmla="*/ 484097 w 1717039"/>
                <a:gd name="connsiteY5" fmla="*/ 2436117 h 2452641"/>
                <a:gd name="connsiteX6" fmla="*/ 510949 w 1717039"/>
                <a:gd name="connsiteY6" fmla="*/ 2451780 h 2452641"/>
                <a:gd name="connsiteX7" fmla="*/ 717931 w 1717039"/>
                <a:gd name="connsiteY7" fmla="*/ 2396958 h 2452641"/>
                <a:gd name="connsiteX8" fmla="*/ 733595 w 1717039"/>
                <a:gd name="connsiteY8" fmla="*/ 2370106 h 2452641"/>
                <a:gd name="connsiteX9" fmla="*/ 384522 w 1717039"/>
                <a:gd name="connsiteY9" fmla="*/ 1065558 h 2452641"/>
                <a:gd name="connsiteX10" fmla="*/ 570246 w 1717039"/>
                <a:gd name="connsiteY10" fmla="*/ 744456 h 2452641"/>
                <a:gd name="connsiteX11" fmla="*/ 1704733 w 1717039"/>
                <a:gd name="connsiteY11" fmla="*/ 440136 h 2452641"/>
                <a:gd name="connsiteX12" fmla="*/ 1717040 w 1717039"/>
                <a:gd name="connsiteY12" fmla="*/ 424473 h 2452641"/>
                <a:gd name="connsiteX13" fmla="*/ 1717040 w 1717039"/>
                <a:gd name="connsiteY13" fmla="*/ 424473 h 2452641"/>
                <a:gd name="connsiteX14" fmla="*/ 1689069 w 1717039"/>
                <a:gd name="connsiteY14" fmla="*/ 232035 h 2452641"/>
                <a:gd name="connsiteX15" fmla="*/ 1599563 w 1717039"/>
                <a:gd name="connsiteY15" fmla="*/ 13865 h 2452641"/>
                <a:gd name="connsiteX16" fmla="*/ 1591732 w 1717039"/>
                <a:gd name="connsiteY16" fmla="*/ 4914 h 2452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7039" h="2452641">
                  <a:moveTo>
                    <a:pt x="1591732" y="2677"/>
                  </a:moveTo>
                  <a:cubicBezTo>
                    <a:pt x="1587256" y="439"/>
                    <a:pt x="1582781" y="-680"/>
                    <a:pt x="1578306" y="439"/>
                  </a:cubicBezTo>
                  <a:cubicBezTo>
                    <a:pt x="1578306" y="439"/>
                    <a:pt x="165232" y="378601"/>
                    <a:pt x="165232" y="378601"/>
                  </a:cubicBezTo>
                  <a:cubicBezTo>
                    <a:pt x="108172" y="396502"/>
                    <a:pt x="60063" y="433423"/>
                    <a:pt x="29855" y="486008"/>
                  </a:cubicBezTo>
                  <a:cubicBezTo>
                    <a:pt x="766" y="537474"/>
                    <a:pt x="-7066" y="595653"/>
                    <a:pt x="6360" y="652713"/>
                  </a:cubicBezTo>
                  <a:lnTo>
                    <a:pt x="484097" y="2436117"/>
                  </a:lnTo>
                  <a:cubicBezTo>
                    <a:pt x="487453" y="2448424"/>
                    <a:pt x="499761" y="2455137"/>
                    <a:pt x="510949" y="2451780"/>
                  </a:cubicBezTo>
                  <a:lnTo>
                    <a:pt x="717931" y="2396958"/>
                  </a:lnTo>
                  <a:cubicBezTo>
                    <a:pt x="730238" y="2393601"/>
                    <a:pt x="736951" y="2381294"/>
                    <a:pt x="733595" y="2370106"/>
                  </a:cubicBezTo>
                  <a:lnTo>
                    <a:pt x="384522" y="1065558"/>
                  </a:lnTo>
                  <a:cubicBezTo>
                    <a:pt x="347601" y="925706"/>
                    <a:pt x="430394" y="782496"/>
                    <a:pt x="570246" y="744456"/>
                  </a:cubicBezTo>
                  <a:lnTo>
                    <a:pt x="1704733" y="440136"/>
                  </a:lnTo>
                  <a:cubicBezTo>
                    <a:pt x="1711446" y="437899"/>
                    <a:pt x="1717040" y="431186"/>
                    <a:pt x="1717040" y="424473"/>
                  </a:cubicBezTo>
                  <a:cubicBezTo>
                    <a:pt x="1717040" y="424473"/>
                    <a:pt x="1717040" y="424473"/>
                    <a:pt x="1717040" y="424473"/>
                  </a:cubicBezTo>
                  <a:cubicBezTo>
                    <a:pt x="1713683" y="362938"/>
                    <a:pt x="1705852" y="292452"/>
                    <a:pt x="1689069" y="232035"/>
                  </a:cubicBezTo>
                  <a:cubicBezTo>
                    <a:pt x="1668930" y="154836"/>
                    <a:pt x="1638722" y="82113"/>
                    <a:pt x="1599563" y="13865"/>
                  </a:cubicBezTo>
                  <a:cubicBezTo>
                    <a:pt x="1596207" y="7152"/>
                    <a:pt x="1593969" y="6033"/>
                    <a:pt x="1591732" y="4914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53E6C29-7439-CA3A-5141-F529BD871C96}"/>
                </a:ext>
              </a:extLst>
            </p:cNvPr>
            <p:cNvSpPr/>
            <p:nvPr userDrawn="1"/>
          </p:nvSpPr>
          <p:spPr>
            <a:xfrm>
              <a:off x="7000303" y="2336891"/>
              <a:ext cx="2034714" cy="2976838"/>
            </a:xfrm>
            <a:custGeom>
              <a:avLst/>
              <a:gdLst>
                <a:gd name="connsiteX0" fmla="*/ 2023752 w 2034714"/>
                <a:gd name="connsiteY0" fmla="*/ 315416 h 2976838"/>
                <a:gd name="connsiteX1" fmla="*/ 2033821 w 2034714"/>
                <a:gd name="connsiteY1" fmla="*/ 295277 h 2976838"/>
                <a:gd name="connsiteX2" fmla="*/ 2029346 w 2034714"/>
                <a:gd name="connsiteY2" fmla="*/ 287446 h 2976838"/>
                <a:gd name="connsiteX3" fmla="*/ 1247289 w 2034714"/>
                <a:gd name="connsiteY3" fmla="*/ 23403 h 2976838"/>
                <a:gd name="connsiteX4" fmla="*/ 240348 w 2034714"/>
                <a:gd name="connsiteY4" fmla="*/ 293040 h 2976838"/>
                <a:gd name="connsiteX5" fmla="*/ 10990 w 2034714"/>
                <a:gd name="connsiteY5" fmla="*/ 689103 h 2976838"/>
                <a:gd name="connsiteX6" fmla="*/ 619629 w 2034714"/>
                <a:gd name="connsiteY6" fmla="*/ 2960314 h 2976838"/>
                <a:gd name="connsiteX7" fmla="*/ 646481 w 2034714"/>
                <a:gd name="connsiteY7" fmla="*/ 2975977 h 2976838"/>
                <a:gd name="connsiteX8" fmla="*/ 885909 w 2034714"/>
                <a:gd name="connsiteY8" fmla="*/ 2912204 h 2976838"/>
                <a:gd name="connsiteX9" fmla="*/ 901573 w 2034714"/>
                <a:gd name="connsiteY9" fmla="*/ 2885353 h 2976838"/>
                <a:gd name="connsiteX10" fmla="*/ 427192 w 2034714"/>
                <a:gd name="connsiteY10" fmla="*/ 1110899 h 2976838"/>
                <a:gd name="connsiteX11" fmla="*/ 460756 w 2034714"/>
                <a:gd name="connsiteY11" fmla="*/ 842382 h 2976838"/>
                <a:gd name="connsiteX12" fmla="*/ 677808 w 2034714"/>
                <a:gd name="connsiteY12" fmla="*/ 675677 h 2976838"/>
                <a:gd name="connsiteX13" fmla="*/ 2024871 w 2034714"/>
                <a:gd name="connsiteY13" fmla="*/ 314297 h 297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714" h="2976838">
                  <a:moveTo>
                    <a:pt x="2023752" y="315416"/>
                  </a:moveTo>
                  <a:cubicBezTo>
                    <a:pt x="2030465" y="313179"/>
                    <a:pt x="2037178" y="304228"/>
                    <a:pt x="2033821" y="295277"/>
                  </a:cubicBezTo>
                  <a:cubicBezTo>
                    <a:pt x="2032703" y="291921"/>
                    <a:pt x="2029346" y="287446"/>
                    <a:pt x="2029346" y="287446"/>
                  </a:cubicBezTo>
                  <a:cubicBezTo>
                    <a:pt x="1835790" y="58087"/>
                    <a:pt x="1523638" y="-51558"/>
                    <a:pt x="1247289" y="23403"/>
                  </a:cubicBezTo>
                  <a:lnTo>
                    <a:pt x="240348" y="293040"/>
                  </a:lnTo>
                  <a:cubicBezTo>
                    <a:pt x="66931" y="338912"/>
                    <a:pt x="-34882" y="516804"/>
                    <a:pt x="10990" y="689103"/>
                  </a:cubicBezTo>
                  <a:lnTo>
                    <a:pt x="619629" y="2960314"/>
                  </a:lnTo>
                  <a:cubicBezTo>
                    <a:pt x="622986" y="2972621"/>
                    <a:pt x="635293" y="2979334"/>
                    <a:pt x="646481" y="2975977"/>
                  </a:cubicBezTo>
                  <a:lnTo>
                    <a:pt x="885909" y="2912204"/>
                  </a:lnTo>
                  <a:cubicBezTo>
                    <a:pt x="898216" y="2908848"/>
                    <a:pt x="904929" y="2896541"/>
                    <a:pt x="901573" y="2885353"/>
                  </a:cubicBezTo>
                  <a:lnTo>
                    <a:pt x="427192" y="1110899"/>
                  </a:lnTo>
                  <a:cubicBezTo>
                    <a:pt x="401459" y="1020275"/>
                    <a:pt x="413766" y="925175"/>
                    <a:pt x="460756" y="842382"/>
                  </a:cubicBezTo>
                  <a:cubicBezTo>
                    <a:pt x="507747" y="759589"/>
                    <a:pt x="584946" y="700291"/>
                    <a:pt x="677808" y="675677"/>
                  </a:cubicBezTo>
                  <a:lnTo>
                    <a:pt x="2024871" y="314297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</p:spTree>
    <p:extLst>
      <p:ext uri="{BB962C8B-B14F-4D97-AF65-F5344CB8AC3E}">
        <p14:creationId xmlns:p14="http://schemas.microsoft.com/office/powerpoint/2010/main" val="658857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593E-8F87-AC6E-5A37-6724CAB6A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695" y="9052942"/>
            <a:ext cx="32358389" cy="20968871"/>
          </a:xfrm>
        </p:spPr>
        <p:txBody>
          <a:bodyPr anchor="ctr"/>
          <a:lstStyle>
            <a:lvl1pPr>
              <a:defRPr sz="51202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DAC4-6528-0AA6-08EB-7A94CC8E6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0695" y="30208476"/>
            <a:ext cx="32358389" cy="11028881"/>
          </a:xfrm>
        </p:spPr>
        <p:txBody>
          <a:bodyPr/>
          <a:lstStyle>
            <a:lvl1pPr marL="0" indent="0">
              <a:buNone/>
              <a:defRPr sz="20482">
                <a:solidFill>
                  <a:schemeClr val="tx1">
                    <a:tint val="75000"/>
                  </a:schemeClr>
                </a:solidFill>
              </a:defRPr>
            </a:lvl1pPr>
            <a:lvl2pPr marL="3901248" indent="0">
              <a:buNone/>
              <a:defRPr sz="17069">
                <a:solidFill>
                  <a:schemeClr val="tx1">
                    <a:tint val="75000"/>
                  </a:schemeClr>
                </a:solidFill>
              </a:defRPr>
            </a:lvl2pPr>
            <a:lvl3pPr marL="7802491" indent="0">
              <a:buNone/>
              <a:defRPr sz="15360">
                <a:solidFill>
                  <a:schemeClr val="tx1">
                    <a:tint val="75000"/>
                  </a:schemeClr>
                </a:solidFill>
              </a:defRPr>
            </a:lvl3pPr>
            <a:lvl4pPr marL="11703739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4pPr>
            <a:lvl5pPr marL="15604992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5pPr>
            <a:lvl6pPr marL="19506230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6pPr>
            <a:lvl7pPr marL="23407464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7pPr>
            <a:lvl8pPr marL="27308717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8pPr>
            <a:lvl9pPr marL="31209965" indent="0">
              <a:buNone/>
              <a:defRPr sz="136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09120-5DE6-B4C6-55B3-C025DB4D8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75B68-E51A-087E-8AA2-240E286B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75189-9956-E924-6557-C78B0030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68307A8-A8C5-0CCA-8C24-D6EE617B5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3878029" y="33992198"/>
            <a:ext cx="11821389" cy="16407752"/>
            <a:chOff x="7000303" y="2336891"/>
            <a:chExt cx="2251991" cy="297683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2D650C9-2C63-83F6-F382-FB8D65D4D10D}"/>
                </a:ext>
              </a:extLst>
            </p:cNvPr>
            <p:cNvSpPr/>
            <p:nvPr userDrawn="1"/>
          </p:nvSpPr>
          <p:spPr>
            <a:xfrm>
              <a:off x="8029903" y="3325449"/>
              <a:ext cx="1215532" cy="1781298"/>
            </a:xfrm>
            <a:custGeom>
              <a:avLst/>
              <a:gdLst>
                <a:gd name="connsiteX0" fmla="*/ 1192038 w 1215532"/>
                <a:gd name="connsiteY0" fmla="*/ 390 h 1781298"/>
                <a:gd name="connsiteX1" fmla="*/ 96710 w 1215532"/>
                <a:gd name="connsiteY1" fmla="*/ 293521 h 1781298"/>
                <a:gd name="connsiteX2" fmla="*/ 75452 w 1215532"/>
                <a:gd name="connsiteY2" fmla="*/ 301353 h 1781298"/>
                <a:gd name="connsiteX3" fmla="*/ 2729 w 1215532"/>
                <a:gd name="connsiteY3" fmla="*/ 453513 h 1781298"/>
                <a:gd name="connsiteX4" fmla="*/ 354039 w 1215532"/>
                <a:gd name="connsiteY4" fmla="*/ 1764774 h 1781298"/>
                <a:gd name="connsiteX5" fmla="*/ 380891 w 1215532"/>
                <a:gd name="connsiteY5" fmla="*/ 1780437 h 1781298"/>
                <a:gd name="connsiteX6" fmla="*/ 587873 w 1215532"/>
                <a:gd name="connsiteY6" fmla="*/ 1725615 h 1781298"/>
                <a:gd name="connsiteX7" fmla="*/ 603537 w 1215532"/>
                <a:gd name="connsiteY7" fmla="*/ 1698763 h 1781298"/>
                <a:gd name="connsiteX8" fmla="*/ 371940 w 1215532"/>
                <a:gd name="connsiteY8" fmla="*/ 832794 h 1781298"/>
                <a:gd name="connsiteX9" fmla="*/ 420050 w 1215532"/>
                <a:gd name="connsiteY9" fmla="*/ 750001 h 1781298"/>
                <a:gd name="connsiteX10" fmla="*/ 674023 w 1215532"/>
                <a:gd name="connsiteY10" fmla="*/ 681753 h 1781298"/>
                <a:gd name="connsiteX11" fmla="*/ 718776 w 1215532"/>
                <a:gd name="connsiteY11" fmla="*/ 668327 h 1781298"/>
                <a:gd name="connsiteX12" fmla="*/ 1215533 w 1215532"/>
                <a:gd name="connsiteY12" fmla="*/ 23885 h 1781298"/>
                <a:gd name="connsiteX13" fmla="*/ 1211058 w 1215532"/>
                <a:gd name="connsiteY13" fmla="*/ 5984 h 1781298"/>
                <a:gd name="connsiteX14" fmla="*/ 1193156 w 1215532"/>
                <a:gd name="connsiteY14" fmla="*/ 390 h 1781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5532" h="1781298">
                  <a:moveTo>
                    <a:pt x="1192038" y="390"/>
                  </a:moveTo>
                  <a:cubicBezTo>
                    <a:pt x="1192038" y="390"/>
                    <a:pt x="102304" y="292403"/>
                    <a:pt x="96710" y="293521"/>
                  </a:cubicBezTo>
                  <a:cubicBezTo>
                    <a:pt x="91116" y="294640"/>
                    <a:pt x="79928" y="299116"/>
                    <a:pt x="75452" y="301353"/>
                  </a:cubicBezTo>
                  <a:cubicBezTo>
                    <a:pt x="20630" y="329324"/>
                    <a:pt x="-9578" y="391978"/>
                    <a:pt x="2729" y="453513"/>
                  </a:cubicBezTo>
                  <a:lnTo>
                    <a:pt x="354039" y="1764774"/>
                  </a:lnTo>
                  <a:cubicBezTo>
                    <a:pt x="357396" y="1777081"/>
                    <a:pt x="369703" y="1783794"/>
                    <a:pt x="380891" y="1780437"/>
                  </a:cubicBezTo>
                  <a:lnTo>
                    <a:pt x="587873" y="1725615"/>
                  </a:lnTo>
                  <a:cubicBezTo>
                    <a:pt x="600180" y="1722258"/>
                    <a:pt x="606893" y="1709951"/>
                    <a:pt x="603537" y="1698763"/>
                  </a:cubicBezTo>
                  <a:lnTo>
                    <a:pt x="371940" y="832794"/>
                  </a:lnTo>
                  <a:cubicBezTo>
                    <a:pt x="361871" y="796992"/>
                    <a:pt x="384247" y="758952"/>
                    <a:pt x="420050" y="750001"/>
                  </a:cubicBezTo>
                  <a:lnTo>
                    <a:pt x="674023" y="681753"/>
                  </a:lnTo>
                  <a:cubicBezTo>
                    <a:pt x="674023" y="681753"/>
                    <a:pt x="709825" y="671684"/>
                    <a:pt x="718776" y="668327"/>
                  </a:cubicBezTo>
                  <a:cubicBezTo>
                    <a:pt x="981699" y="572108"/>
                    <a:pt x="1173018" y="324849"/>
                    <a:pt x="1215533" y="23885"/>
                  </a:cubicBezTo>
                  <a:cubicBezTo>
                    <a:pt x="1215533" y="18291"/>
                    <a:pt x="1215533" y="10459"/>
                    <a:pt x="1211058" y="5984"/>
                  </a:cubicBezTo>
                  <a:cubicBezTo>
                    <a:pt x="1206582" y="390"/>
                    <a:pt x="1199869" y="-729"/>
                    <a:pt x="1193156" y="390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EEEA07E-7739-9242-1173-A7E470D2BBD0}"/>
                </a:ext>
              </a:extLst>
            </p:cNvPr>
            <p:cNvSpPr/>
            <p:nvPr userDrawn="1"/>
          </p:nvSpPr>
          <p:spPr>
            <a:xfrm>
              <a:off x="7535255" y="2753682"/>
              <a:ext cx="1717039" cy="2452641"/>
            </a:xfrm>
            <a:custGeom>
              <a:avLst/>
              <a:gdLst>
                <a:gd name="connsiteX0" fmla="*/ 1591732 w 1717039"/>
                <a:gd name="connsiteY0" fmla="*/ 2677 h 2452641"/>
                <a:gd name="connsiteX1" fmla="*/ 1578306 w 1717039"/>
                <a:gd name="connsiteY1" fmla="*/ 439 h 2452641"/>
                <a:gd name="connsiteX2" fmla="*/ 165232 w 1717039"/>
                <a:gd name="connsiteY2" fmla="*/ 378601 h 2452641"/>
                <a:gd name="connsiteX3" fmla="*/ 29855 w 1717039"/>
                <a:gd name="connsiteY3" fmla="*/ 486008 h 2452641"/>
                <a:gd name="connsiteX4" fmla="*/ 6360 w 1717039"/>
                <a:gd name="connsiteY4" fmla="*/ 652713 h 2452641"/>
                <a:gd name="connsiteX5" fmla="*/ 484097 w 1717039"/>
                <a:gd name="connsiteY5" fmla="*/ 2436117 h 2452641"/>
                <a:gd name="connsiteX6" fmla="*/ 510949 w 1717039"/>
                <a:gd name="connsiteY6" fmla="*/ 2451780 h 2452641"/>
                <a:gd name="connsiteX7" fmla="*/ 717931 w 1717039"/>
                <a:gd name="connsiteY7" fmla="*/ 2396958 h 2452641"/>
                <a:gd name="connsiteX8" fmla="*/ 733595 w 1717039"/>
                <a:gd name="connsiteY8" fmla="*/ 2370106 h 2452641"/>
                <a:gd name="connsiteX9" fmla="*/ 384522 w 1717039"/>
                <a:gd name="connsiteY9" fmla="*/ 1065558 h 2452641"/>
                <a:gd name="connsiteX10" fmla="*/ 570246 w 1717039"/>
                <a:gd name="connsiteY10" fmla="*/ 744456 h 2452641"/>
                <a:gd name="connsiteX11" fmla="*/ 1704733 w 1717039"/>
                <a:gd name="connsiteY11" fmla="*/ 440136 h 2452641"/>
                <a:gd name="connsiteX12" fmla="*/ 1717040 w 1717039"/>
                <a:gd name="connsiteY12" fmla="*/ 424473 h 2452641"/>
                <a:gd name="connsiteX13" fmla="*/ 1717040 w 1717039"/>
                <a:gd name="connsiteY13" fmla="*/ 424473 h 2452641"/>
                <a:gd name="connsiteX14" fmla="*/ 1689069 w 1717039"/>
                <a:gd name="connsiteY14" fmla="*/ 232035 h 2452641"/>
                <a:gd name="connsiteX15" fmla="*/ 1599563 w 1717039"/>
                <a:gd name="connsiteY15" fmla="*/ 13865 h 2452641"/>
                <a:gd name="connsiteX16" fmla="*/ 1591732 w 1717039"/>
                <a:gd name="connsiteY16" fmla="*/ 4914 h 2452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7039" h="2452641">
                  <a:moveTo>
                    <a:pt x="1591732" y="2677"/>
                  </a:moveTo>
                  <a:cubicBezTo>
                    <a:pt x="1587256" y="439"/>
                    <a:pt x="1582781" y="-680"/>
                    <a:pt x="1578306" y="439"/>
                  </a:cubicBezTo>
                  <a:cubicBezTo>
                    <a:pt x="1578306" y="439"/>
                    <a:pt x="165232" y="378601"/>
                    <a:pt x="165232" y="378601"/>
                  </a:cubicBezTo>
                  <a:cubicBezTo>
                    <a:pt x="108172" y="396502"/>
                    <a:pt x="60063" y="433423"/>
                    <a:pt x="29855" y="486008"/>
                  </a:cubicBezTo>
                  <a:cubicBezTo>
                    <a:pt x="766" y="537474"/>
                    <a:pt x="-7066" y="595653"/>
                    <a:pt x="6360" y="652713"/>
                  </a:cubicBezTo>
                  <a:lnTo>
                    <a:pt x="484097" y="2436117"/>
                  </a:lnTo>
                  <a:cubicBezTo>
                    <a:pt x="487453" y="2448424"/>
                    <a:pt x="499761" y="2455137"/>
                    <a:pt x="510949" y="2451780"/>
                  </a:cubicBezTo>
                  <a:lnTo>
                    <a:pt x="717931" y="2396958"/>
                  </a:lnTo>
                  <a:cubicBezTo>
                    <a:pt x="730238" y="2393601"/>
                    <a:pt x="736951" y="2381294"/>
                    <a:pt x="733595" y="2370106"/>
                  </a:cubicBezTo>
                  <a:lnTo>
                    <a:pt x="384522" y="1065558"/>
                  </a:lnTo>
                  <a:cubicBezTo>
                    <a:pt x="347601" y="925706"/>
                    <a:pt x="430394" y="782496"/>
                    <a:pt x="570246" y="744456"/>
                  </a:cubicBezTo>
                  <a:lnTo>
                    <a:pt x="1704733" y="440136"/>
                  </a:lnTo>
                  <a:cubicBezTo>
                    <a:pt x="1711446" y="437899"/>
                    <a:pt x="1717040" y="431186"/>
                    <a:pt x="1717040" y="424473"/>
                  </a:cubicBezTo>
                  <a:cubicBezTo>
                    <a:pt x="1717040" y="424473"/>
                    <a:pt x="1717040" y="424473"/>
                    <a:pt x="1717040" y="424473"/>
                  </a:cubicBezTo>
                  <a:cubicBezTo>
                    <a:pt x="1713683" y="362938"/>
                    <a:pt x="1705852" y="292452"/>
                    <a:pt x="1689069" y="232035"/>
                  </a:cubicBezTo>
                  <a:cubicBezTo>
                    <a:pt x="1668930" y="154836"/>
                    <a:pt x="1638722" y="82113"/>
                    <a:pt x="1599563" y="13865"/>
                  </a:cubicBezTo>
                  <a:cubicBezTo>
                    <a:pt x="1596207" y="7152"/>
                    <a:pt x="1593969" y="6033"/>
                    <a:pt x="1591732" y="4914"/>
                  </a:cubicBez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53D3310-3CC6-0870-ABA9-43590EBA1BE1}"/>
                </a:ext>
              </a:extLst>
            </p:cNvPr>
            <p:cNvSpPr/>
            <p:nvPr userDrawn="1"/>
          </p:nvSpPr>
          <p:spPr>
            <a:xfrm>
              <a:off x="7000303" y="2336891"/>
              <a:ext cx="2034714" cy="2976838"/>
            </a:xfrm>
            <a:custGeom>
              <a:avLst/>
              <a:gdLst>
                <a:gd name="connsiteX0" fmla="*/ 2023752 w 2034714"/>
                <a:gd name="connsiteY0" fmla="*/ 315416 h 2976838"/>
                <a:gd name="connsiteX1" fmla="*/ 2033821 w 2034714"/>
                <a:gd name="connsiteY1" fmla="*/ 295277 h 2976838"/>
                <a:gd name="connsiteX2" fmla="*/ 2029346 w 2034714"/>
                <a:gd name="connsiteY2" fmla="*/ 287446 h 2976838"/>
                <a:gd name="connsiteX3" fmla="*/ 1247289 w 2034714"/>
                <a:gd name="connsiteY3" fmla="*/ 23403 h 2976838"/>
                <a:gd name="connsiteX4" fmla="*/ 240348 w 2034714"/>
                <a:gd name="connsiteY4" fmla="*/ 293040 h 2976838"/>
                <a:gd name="connsiteX5" fmla="*/ 10990 w 2034714"/>
                <a:gd name="connsiteY5" fmla="*/ 689103 h 2976838"/>
                <a:gd name="connsiteX6" fmla="*/ 619629 w 2034714"/>
                <a:gd name="connsiteY6" fmla="*/ 2960314 h 2976838"/>
                <a:gd name="connsiteX7" fmla="*/ 646481 w 2034714"/>
                <a:gd name="connsiteY7" fmla="*/ 2975977 h 2976838"/>
                <a:gd name="connsiteX8" fmla="*/ 885909 w 2034714"/>
                <a:gd name="connsiteY8" fmla="*/ 2912204 h 2976838"/>
                <a:gd name="connsiteX9" fmla="*/ 901573 w 2034714"/>
                <a:gd name="connsiteY9" fmla="*/ 2885353 h 2976838"/>
                <a:gd name="connsiteX10" fmla="*/ 427192 w 2034714"/>
                <a:gd name="connsiteY10" fmla="*/ 1110899 h 2976838"/>
                <a:gd name="connsiteX11" fmla="*/ 460756 w 2034714"/>
                <a:gd name="connsiteY11" fmla="*/ 842382 h 2976838"/>
                <a:gd name="connsiteX12" fmla="*/ 677808 w 2034714"/>
                <a:gd name="connsiteY12" fmla="*/ 675677 h 2976838"/>
                <a:gd name="connsiteX13" fmla="*/ 2024871 w 2034714"/>
                <a:gd name="connsiteY13" fmla="*/ 314297 h 297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714" h="2976838">
                  <a:moveTo>
                    <a:pt x="2023752" y="315416"/>
                  </a:moveTo>
                  <a:cubicBezTo>
                    <a:pt x="2030465" y="313179"/>
                    <a:pt x="2037178" y="304228"/>
                    <a:pt x="2033821" y="295277"/>
                  </a:cubicBezTo>
                  <a:cubicBezTo>
                    <a:pt x="2032703" y="291921"/>
                    <a:pt x="2029346" y="287446"/>
                    <a:pt x="2029346" y="287446"/>
                  </a:cubicBezTo>
                  <a:cubicBezTo>
                    <a:pt x="1835790" y="58087"/>
                    <a:pt x="1523638" y="-51558"/>
                    <a:pt x="1247289" y="23403"/>
                  </a:cubicBezTo>
                  <a:lnTo>
                    <a:pt x="240348" y="293040"/>
                  </a:lnTo>
                  <a:cubicBezTo>
                    <a:pt x="66931" y="338912"/>
                    <a:pt x="-34882" y="516804"/>
                    <a:pt x="10990" y="689103"/>
                  </a:cubicBezTo>
                  <a:lnTo>
                    <a:pt x="619629" y="2960314"/>
                  </a:lnTo>
                  <a:cubicBezTo>
                    <a:pt x="622986" y="2972621"/>
                    <a:pt x="635293" y="2979334"/>
                    <a:pt x="646481" y="2975977"/>
                  </a:cubicBezTo>
                  <a:lnTo>
                    <a:pt x="885909" y="2912204"/>
                  </a:lnTo>
                  <a:cubicBezTo>
                    <a:pt x="898216" y="2908848"/>
                    <a:pt x="904929" y="2896541"/>
                    <a:pt x="901573" y="2885353"/>
                  </a:cubicBezTo>
                  <a:lnTo>
                    <a:pt x="427192" y="1110899"/>
                  </a:lnTo>
                  <a:cubicBezTo>
                    <a:pt x="401459" y="1020275"/>
                    <a:pt x="413766" y="925175"/>
                    <a:pt x="460756" y="842382"/>
                  </a:cubicBezTo>
                  <a:cubicBezTo>
                    <a:pt x="507747" y="759589"/>
                    <a:pt x="584946" y="700291"/>
                    <a:pt x="677808" y="675677"/>
                  </a:cubicBezTo>
                  <a:lnTo>
                    <a:pt x="2024871" y="314297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CA" sz="6480"/>
            </a:p>
          </p:txBody>
        </p:sp>
      </p:grpSp>
    </p:spTree>
    <p:extLst>
      <p:ext uri="{BB962C8B-B14F-4D97-AF65-F5344CB8AC3E}">
        <p14:creationId xmlns:p14="http://schemas.microsoft.com/office/powerpoint/2010/main" val="1955632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6" y="13424438"/>
            <a:ext cx="1522489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33524" y="13424438"/>
            <a:ext cx="1522489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4211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-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3" y="13424438"/>
            <a:ext cx="1183627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49851" y="13424438"/>
            <a:ext cx="1800854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C87BEDA-0DCA-DA0E-015C-0C6F427C68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5448" y="43469207"/>
            <a:ext cx="2809072" cy="481451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330C47-232C-A78B-93AD-B4E43CEFB7FE}"/>
              </a:ext>
            </a:extLst>
          </p:cNvPr>
          <p:cNvCxnSpPr>
            <a:cxnSpLocks/>
          </p:cNvCxnSpPr>
          <p:nvPr userDrawn="1"/>
        </p:nvCxnSpPr>
        <p:spPr>
          <a:xfrm>
            <a:off x="14893041" y="11590032"/>
            <a:ext cx="0" cy="33677309"/>
          </a:xfrm>
          <a:prstGeom prst="line">
            <a:avLst/>
          </a:prstGeom>
          <a:ln w="1270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33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-Off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3" y="13424438"/>
            <a:ext cx="1183627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49851" y="13424438"/>
            <a:ext cx="1800854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330C47-232C-A78B-93AD-B4E43CEFB7FE}"/>
              </a:ext>
            </a:extLst>
          </p:cNvPr>
          <p:cNvCxnSpPr>
            <a:cxnSpLocks/>
          </p:cNvCxnSpPr>
          <p:nvPr userDrawn="1"/>
        </p:nvCxnSpPr>
        <p:spPr>
          <a:xfrm>
            <a:off x="14893041" y="11590032"/>
            <a:ext cx="0" cy="33677309"/>
          </a:xfrm>
          <a:prstGeom prst="line">
            <a:avLst/>
          </a:prstGeom>
          <a:ln w="1270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328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ntent-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3" y="13424438"/>
            <a:ext cx="7990850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199872" y="13424438"/>
            <a:ext cx="14958506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C87BEDA-0DCA-DA0E-015C-0C6F427C68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45448" y="43469207"/>
            <a:ext cx="2809072" cy="481451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330C47-232C-A78B-93AD-B4E43CEFB7FE}"/>
              </a:ext>
            </a:extLst>
          </p:cNvPr>
          <p:cNvCxnSpPr>
            <a:cxnSpLocks/>
          </p:cNvCxnSpPr>
          <p:nvPr userDrawn="1"/>
        </p:nvCxnSpPr>
        <p:spPr>
          <a:xfrm>
            <a:off x="18683921" y="11590032"/>
            <a:ext cx="0" cy="33677309"/>
          </a:xfrm>
          <a:prstGeom prst="line">
            <a:avLst/>
          </a:prstGeom>
          <a:ln w="1270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00C0DA-20D4-A4B7-9915-43622E9BB82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127249" y="13424438"/>
            <a:ext cx="7990850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6411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hree Content-Off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3" y="13424438"/>
            <a:ext cx="7990850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199872" y="13424438"/>
            <a:ext cx="14958506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330C47-232C-A78B-93AD-B4E43CEFB7FE}"/>
              </a:ext>
            </a:extLst>
          </p:cNvPr>
          <p:cNvCxnSpPr>
            <a:cxnSpLocks/>
          </p:cNvCxnSpPr>
          <p:nvPr userDrawn="1"/>
        </p:nvCxnSpPr>
        <p:spPr>
          <a:xfrm>
            <a:off x="18683921" y="11590032"/>
            <a:ext cx="0" cy="33677309"/>
          </a:xfrm>
          <a:prstGeom prst="line">
            <a:avLst/>
          </a:prstGeom>
          <a:ln w="1270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00C0DA-20D4-A4B7-9915-43622E9BB82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127249" y="13424438"/>
            <a:ext cx="7990850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400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08D78-FB2C-C260-0229-B67960EB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3049-80CD-AE45-9236-F2175AD9F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3" y="13424438"/>
            <a:ext cx="1183627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1B00A-AD8A-6F68-59B1-F94377F6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49851" y="13424438"/>
            <a:ext cx="18008541" cy="3196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5033A-8DA2-EA6B-8356-BA5459C1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2FE60-156C-A380-5B76-B3E2A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E22C6-BB09-3E4C-0E40-29F8EC51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4330C47-232C-A78B-93AD-B4E43CEFB7FE}"/>
              </a:ext>
            </a:extLst>
          </p:cNvPr>
          <p:cNvCxnSpPr>
            <a:cxnSpLocks/>
          </p:cNvCxnSpPr>
          <p:nvPr userDrawn="1"/>
        </p:nvCxnSpPr>
        <p:spPr>
          <a:xfrm>
            <a:off x="14893041" y="11590032"/>
            <a:ext cx="0" cy="33677309"/>
          </a:xfrm>
          <a:prstGeom prst="line">
            <a:avLst/>
          </a:prstGeom>
          <a:ln w="1270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47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276F9-355F-A7EA-4E66-E542413E8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0695" y="10751991"/>
            <a:ext cx="32358389" cy="17546652"/>
          </a:xfrm>
        </p:spPr>
        <p:txBody>
          <a:bodyPr anchor="t">
            <a:normAutofit/>
          </a:bodyPr>
          <a:lstStyle>
            <a:lvl1pPr algn="l"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49B01-3E1A-482B-306A-3DA009B79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0694" y="29568000"/>
            <a:ext cx="23834834" cy="8918405"/>
          </a:xfrm>
        </p:spPr>
        <p:txBody>
          <a:bodyPr>
            <a:normAutofit/>
          </a:bodyPr>
          <a:lstStyle>
            <a:lvl1pPr marL="0" indent="0" algn="l">
              <a:buNone/>
              <a:defRPr sz="15360"/>
            </a:lvl1pPr>
            <a:lvl2pPr marL="3901248" indent="0" algn="ctr">
              <a:buNone/>
              <a:defRPr sz="17069"/>
            </a:lvl2pPr>
            <a:lvl3pPr marL="7802491" indent="0" algn="ctr">
              <a:buNone/>
              <a:defRPr sz="15360"/>
            </a:lvl3pPr>
            <a:lvl4pPr marL="11703739" indent="0" algn="ctr">
              <a:buNone/>
              <a:defRPr sz="13651"/>
            </a:lvl4pPr>
            <a:lvl5pPr marL="15604992" indent="0" algn="ctr">
              <a:buNone/>
              <a:defRPr sz="13651"/>
            </a:lvl5pPr>
            <a:lvl6pPr marL="19506230" indent="0" algn="ctr">
              <a:buNone/>
              <a:defRPr sz="13651"/>
            </a:lvl6pPr>
            <a:lvl7pPr marL="23407464" indent="0" algn="ctr">
              <a:buNone/>
              <a:defRPr sz="13651"/>
            </a:lvl7pPr>
            <a:lvl8pPr marL="27308717" indent="0" algn="ctr">
              <a:buNone/>
              <a:defRPr sz="13651"/>
            </a:lvl8pPr>
            <a:lvl9pPr marL="31209965" indent="0" algn="ctr">
              <a:buNone/>
              <a:defRPr sz="13651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0C86325-4975-69EF-EBF2-1B66DF92F9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20709" y="39639181"/>
            <a:ext cx="23834834" cy="5032664"/>
          </a:xfrm>
        </p:spPr>
        <p:txBody>
          <a:bodyPr>
            <a:normAutofit/>
          </a:bodyPr>
          <a:lstStyle>
            <a:lvl1pPr>
              <a:defRPr sz="8640"/>
            </a:lvl1pPr>
          </a:lstStyle>
          <a:p>
            <a:r>
              <a:rPr lang="en-US"/>
              <a:t>Add presenter and date or leave blank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DC0EF-815F-D54E-180F-F73AF38D1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975FF-F59A-D099-A17F-971C5F364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2FA1A-C21F-CBD6-0963-A64C9ECC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081718" y="46713401"/>
            <a:ext cx="3097390" cy="2691106"/>
          </a:xfrm>
        </p:spPr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49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3A1F-7790-FB21-F104-F3610D79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695" y="2691159"/>
            <a:ext cx="32370893" cy="74030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33A4A-3303-3B06-9FEB-E3FC52385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0714" y="10585657"/>
            <a:ext cx="15231138" cy="7832116"/>
          </a:xfrm>
        </p:spPr>
        <p:txBody>
          <a:bodyPr anchor="t">
            <a:normAutofit/>
          </a:bodyPr>
          <a:lstStyle>
            <a:lvl1pPr marL="0" indent="0">
              <a:buNone/>
              <a:defRPr sz="15360" b="1"/>
            </a:lvl1pPr>
            <a:lvl2pPr marL="3901248" indent="0">
              <a:buNone/>
              <a:defRPr sz="17069" b="1"/>
            </a:lvl2pPr>
            <a:lvl3pPr marL="7802491" indent="0">
              <a:buNone/>
              <a:defRPr sz="15360" b="1"/>
            </a:lvl3pPr>
            <a:lvl4pPr marL="11703739" indent="0">
              <a:buNone/>
              <a:defRPr sz="13651" b="1"/>
            </a:lvl4pPr>
            <a:lvl5pPr marL="15604992" indent="0">
              <a:buNone/>
              <a:defRPr sz="13651" b="1"/>
            </a:lvl5pPr>
            <a:lvl6pPr marL="19506230" indent="0">
              <a:buNone/>
              <a:defRPr sz="13651" b="1"/>
            </a:lvl6pPr>
            <a:lvl7pPr marL="23407464" indent="0">
              <a:buNone/>
              <a:defRPr sz="13651" b="1"/>
            </a:lvl7pPr>
            <a:lvl8pPr marL="27308717" indent="0">
              <a:buNone/>
              <a:defRPr sz="13651" b="1"/>
            </a:lvl8pPr>
            <a:lvl9pPr marL="31209965" indent="0">
              <a:buNone/>
              <a:defRPr sz="136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D9A48-B304-D717-CA53-E78789C8B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20714" y="18417761"/>
            <a:ext cx="15231138" cy="27066642"/>
          </a:xfrm>
        </p:spPr>
        <p:txBody>
          <a:bodyPr>
            <a:normAutofit/>
          </a:bodyPr>
          <a:lstStyle>
            <a:lvl1pPr>
              <a:defRPr sz="15360"/>
            </a:lvl1pPr>
            <a:lvl2pPr>
              <a:defRPr sz="15360"/>
            </a:lvl2pPr>
            <a:lvl3pPr>
              <a:defRPr sz="15360"/>
            </a:lvl3pPr>
            <a:lvl4pPr>
              <a:defRPr sz="15360"/>
            </a:lvl4pPr>
            <a:lvl5pPr>
              <a:defRPr sz="153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C959-88AC-D52F-D939-D0B440860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8872947" y="10585773"/>
            <a:ext cx="15306141" cy="7832105"/>
          </a:xfrm>
        </p:spPr>
        <p:txBody>
          <a:bodyPr anchor="t">
            <a:normAutofit/>
          </a:bodyPr>
          <a:lstStyle>
            <a:lvl1pPr marL="0" indent="0">
              <a:buNone/>
              <a:defRPr sz="15360" b="1"/>
            </a:lvl1pPr>
            <a:lvl2pPr marL="3901248" indent="0">
              <a:buNone/>
              <a:defRPr sz="17069" b="1"/>
            </a:lvl2pPr>
            <a:lvl3pPr marL="7802491" indent="0">
              <a:buNone/>
              <a:defRPr sz="15360" b="1"/>
            </a:lvl3pPr>
            <a:lvl4pPr marL="11703739" indent="0">
              <a:buNone/>
              <a:defRPr sz="13651" b="1"/>
            </a:lvl4pPr>
            <a:lvl5pPr marL="15604992" indent="0">
              <a:buNone/>
              <a:defRPr sz="13651" b="1"/>
            </a:lvl5pPr>
            <a:lvl6pPr marL="19506230" indent="0">
              <a:buNone/>
              <a:defRPr sz="13651" b="1"/>
            </a:lvl6pPr>
            <a:lvl7pPr marL="23407464" indent="0">
              <a:buNone/>
              <a:defRPr sz="13651" b="1"/>
            </a:lvl7pPr>
            <a:lvl8pPr marL="27308717" indent="0">
              <a:buNone/>
              <a:defRPr sz="13651" b="1"/>
            </a:lvl8pPr>
            <a:lvl9pPr marL="31209965" indent="0">
              <a:buNone/>
              <a:defRPr sz="136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B2D461-D46F-FFE1-180F-BBA182F97C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8872947" y="18417761"/>
            <a:ext cx="15306141" cy="27066642"/>
          </a:xfrm>
        </p:spPr>
        <p:txBody>
          <a:bodyPr>
            <a:normAutofit/>
          </a:bodyPr>
          <a:lstStyle>
            <a:lvl1pPr>
              <a:defRPr sz="15360"/>
            </a:lvl1pPr>
            <a:lvl2pPr>
              <a:defRPr sz="1536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C4BA0-0928-70DB-079B-2C887A6A3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2A174-2E3F-7362-93DA-FDD306535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FEA3BF-4E04-15F0-2284-AFC5F62C1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9258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5A0C2-A067-FE6F-3186-101885161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AF1D0-68B8-8AC5-3B93-2A1153D17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2B3FE-6805-B233-FA0F-ADE095CF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0E83A9-9FA5-AC10-AC42-EDA2A639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6068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-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5A0C2-A067-FE6F-3186-10188516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21" y="20295861"/>
            <a:ext cx="18027139" cy="85839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AF1D0-68B8-8AC5-3B93-2A1153D17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2B3FE-6805-B233-FA0F-ADE095CF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0E83A9-9FA5-AC10-AC42-EDA2A639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3187D8B-CC82-1FB3-0C76-BAE30CD6CA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0036" y="4480104"/>
            <a:ext cx="5008400" cy="858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2202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5A0C2-A067-FE6F-3186-101885161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AF1D0-68B8-8AC5-3B93-2A1153D17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2B3FE-6805-B233-FA0F-ADE095CF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0E83A9-9FA5-AC10-AC42-EDA2A639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6" name="Content Placeholder 1A">
            <a:extLst>
              <a:ext uri="{FF2B5EF4-FFF2-40B4-BE49-F238E27FC236}">
                <a16:creationId xmlns:a16="http://schemas.microsoft.com/office/drawing/2014/main" id="{425B0912-B47D-783A-6414-4769FC960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025004" y="12366761"/>
            <a:ext cx="5893710" cy="38033289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7" name="Picture Placeholder 1B">
            <a:extLst>
              <a:ext uri="{FF2B5EF4-FFF2-40B4-BE49-F238E27FC236}">
                <a16:creationId xmlns:a16="http://schemas.microsoft.com/office/drawing/2014/main" id="{7BE3685A-8403-B3B6-ACD2-59902F6E9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474983" y="13424540"/>
            <a:ext cx="5007318" cy="17232786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Content Placeholder 1C">
            <a:extLst>
              <a:ext uri="{FF2B5EF4-FFF2-40B4-BE49-F238E27FC236}">
                <a16:creationId xmlns:a16="http://schemas.microsoft.com/office/drawing/2014/main" id="{AD3FA447-1167-3152-D378-B10ACCA41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74983" y="3206223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>
                <a:latin typeface="+mj-lt"/>
              </a:defRPr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1D">
            <a:extLst>
              <a:ext uri="{FF2B5EF4-FFF2-40B4-BE49-F238E27FC236}">
                <a16:creationId xmlns:a16="http://schemas.microsoft.com/office/drawing/2014/main" id="{B4628825-3F8E-C468-7299-97AD5EF27BC7}"/>
              </a:ext>
            </a:extLst>
          </p:cNvPr>
          <p:cNvSpPr>
            <a:spLocks noGrp="1"/>
          </p:cNvSpPr>
          <p:nvPr>
            <p:ph sz="half" idx="27"/>
          </p:nvPr>
        </p:nvSpPr>
        <p:spPr>
          <a:xfrm>
            <a:off x="2474983" y="4005594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/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A">
            <a:extLst>
              <a:ext uri="{FF2B5EF4-FFF2-40B4-BE49-F238E27FC236}">
                <a16:creationId xmlns:a16="http://schemas.microsoft.com/office/drawing/2014/main" id="{B09F50D6-F04C-F8BD-22E2-3D9208964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560877" y="12366761"/>
            <a:ext cx="5893710" cy="38033289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1" name="Picture Placeholder 2B">
            <a:extLst>
              <a:ext uri="{FF2B5EF4-FFF2-40B4-BE49-F238E27FC236}">
                <a16:creationId xmlns:a16="http://schemas.microsoft.com/office/drawing/2014/main" id="{88AAA182-6434-4877-E75F-82E9EF449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985618" y="13424540"/>
            <a:ext cx="5007318" cy="17232786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Content Placeholder 2C">
            <a:extLst>
              <a:ext uri="{FF2B5EF4-FFF2-40B4-BE49-F238E27FC236}">
                <a16:creationId xmlns:a16="http://schemas.microsoft.com/office/drawing/2014/main" id="{070B0E1D-25E3-EEE7-1D9A-BDA358EBA07E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933792" y="3206223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>
                <a:latin typeface="+mj-lt"/>
              </a:defRPr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2D">
            <a:extLst>
              <a:ext uri="{FF2B5EF4-FFF2-40B4-BE49-F238E27FC236}">
                <a16:creationId xmlns:a16="http://schemas.microsoft.com/office/drawing/2014/main" id="{8FD5E2CC-41B4-2B3B-13A5-A6DEEFD3C16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33792" y="4005594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/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A">
            <a:extLst>
              <a:ext uri="{FF2B5EF4-FFF2-40B4-BE49-F238E27FC236}">
                <a16:creationId xmlns:a16="http://schemas.microsoft.com/office/drawing/2014/main" id="{4440DF06-C833-68B0-F39B-72993C0B9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5096752" y="12366761"/>
            <a:ext cx="5893710" cy="38033289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5" name="Picture Placeholder 3B">
            <a:extLst>
              <a:ext uri="{FF2B5EF4-FFF2-40B4-BE49-F238E27FC236}">
                <a16:creationId xmlns:a16="http://schemas.microsoft.com/office/drawing/2014/main" id="{4FA340CF-97E3-6484-924E-CDDD7064E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496232" y="13424540"/>
            <a:ext cx="5007318" cy="17232786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Content Placeholder 3C">
            <a:extLst>
              <a:ext uri="{FF2B5EF4-FFF2-40B4-BE49-F238E27FC236}">
                <a16:creationId xmlns:a16="http://schemas.microsoft.com/office/drawing/2014/main" id="{E5F403F4-8377-F34D-F14D-A953C3DABFA4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15498452" y="3206223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>
                <a:latin typeface="+mj-lt"/>
              </a:defRPr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D">
            <a:extLst>
              <a:ext uri="{FF2B5EF4-FFF2-40B4-BE49-F238E27FC236}">
                <a16:creationId xmlns:a16="http://schemas.microsoft.com/office/drawing/2014/main" id="{05ABD8EC-CAB0-469C-42A5-6792896AA87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15498452" y="4005594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/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4A">
            <a:extLst>
              <a:ext uri="{FF2B5EF4-FFF2-40B4-BE49-F238E27FC236}">
                <a16:creationId xmlns:a16="http://schemas.microsoft.com/office/drawing/2014/main" id="{30C41467-A25A-B0AE-7F02-955CBA61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1562719" y="12366761"/>
            <a:ext cx="5893710" cy="38033289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9" name="Picture Placeholder 4B">
            <a:extLst>
              <a:ext uri="{FF2B5EF4-FFF2-40B4-BE49-F238E27FC236}">
                <a16:creationId xmlns:a16="http://schemas.microsoft.com/office/drawing/2014/main" id="{B883F15B-A3B9-FE65-815F-43339AACF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006846" y="13424540"/>
            <a:ext cx="5007318" cy="17232786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Content Placeholder 4C">
            <a:extLst>
              <a:ext uri="{FF2B5EF4-FFF2-40B4-BE49-F238E27FC236}">
                <a16:creationId xmlns:a16="http://schemas.microsoft.com/office/drawing/2014/main" id="{EAD7F158-899F-D8F5-ECCD-CD032B7E1C6C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21957224" y="3206223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>
                <a:latin typeface="+mj-lt"/>
              </a:defRPr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4D">
            <a:extLst>
              <a:ext uri="{FF2B5EF4-FFF2-40B4-BE49-F238E27FC236}">
                <a16:creationId xmlns:a16="http://schemas.microsoft.com/office/drawing/2014/main" id="{6D8A835D-581B-8CCD-AC05-157A7DDC7DB2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21957224" y="4005594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/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5A">
            <a:extLst>
              <a:ext uri="{FF2B5EF4-FFF2-40B4-BE49-F238E27FC236}">
                <a16:creationId xmlns:a16="http://schemas.microsoft.com/office/drawing/2014/main" id="{C49F62DD-016F-5908-25E8-5A8A3224D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28063633" y="12366761"/>
            <a:ext cx="5893710" cy="38033289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23" name="Picture Placeholder 5B">
            <a:extLst>
              <a:ext uri="{FF2B5EF4-FFF2-40B4-BE49-F238E27FC236}">
                <a16:creationId xmlns:a16="http://schemas.microsoft.com/office/drawing/2014/main" id="{CD5387BF-60A0-04C0-9FC6-6CCE6EB77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17459" y="13424540"/>
            <a:ext cx="5007318" cy="17232786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Content Placeholder 5C">
            <a:extLst>
              <a:ext uri="{FF2B5EF4-FFF2-40B4-BE49-F238E27FC236}">
                <a16:creationId xmlns:a16="http://schemas.microsoft.com/office/drawing/2014/main" id="{00647821-E1B6-0792-0959-2E783D8942AB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8592467" y="3206223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>
                <a:latin typeface="+mj-lt"/>
              </a:defRPr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5D">
            <a:extLst>
              <a:ext uri="{FF2B5EF4-FFF2-40B4-BE49-F238E27FC236}">
                <a16:creationId xmlns:a16="http://schemas.microsoft.com/office/drawing/2014/main" id="{0A7E51DB-EBD8-46FE-0249-A836328D1613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28592467" y="40055944"/>
            <a:ext cx="5007318" cy="7969810"/>
          </a:xfrm>
        </p:spPr>
        <p:txBody>
          <a:bodyPr wrap="square">
            <a:spAutoFit/>
          </a:bodyPr>
          <a:lstStyle>
            <a:lvl1pPr marL="0" indent="0">
              <a:buSzPct val="150000"/>
              <a:buNone/>
              <a:defRPr sz="10238"/>
            </a:lvl1pPr>
            <a:lvl2pPr>
              <a:buSzPct val="150000"/>
              <a:defRPr/>
            </a:lvl2pPr>
            <a:lvl3pPr>
              <a:buSzPct val="150000"/>
              <a:defRPr/>
            </a:lvl3pPr>
            <a:lvl4pPr>
              <a:buSzPct val="150000"/>
              <a:defRPr/>
            </a:lvl4pPr>
            <a:lvl5pP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59847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85E60-A114-BBCD-78EA-0F81967C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E77A2-1D79-4A97-1A7F-B178DAC7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CC733-45B2-CBB0-79BF-CAFA3110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95464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85E60-A114-BBCD-78EA-0F81967C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E77A2-1D79-4A97-1A7F-B178DAC7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CC733-45B2-CBB0-79BF-CAFA3110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528C34A9-B799-697E-ADA8-8C0CA2BB1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" y="0"/>
            <a:ext cx="35999738" cy="50399950"/>
          </a:xfrm>
          <a:pattFill prst="dashHorz">
            <a:fgClr>
              <a:schemeClr val="bg2"/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569785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lu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85E60-A114-BBCD-78EA-0F81967C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E77A2-1D79-4A97-1A7F-B178DAC7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CC733-45B2-CBB0-79BF-CAFA3110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528C34A9-B799-697E-ADA8-8C0CA2BB1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20695" y="4634495"/>
            <a:ext cx="32358389" cy="41130983"/>
          </a:xfrm>
          <a:pattFill prst="dashHorz">
            <a:fgClr>
              <a:schemeClr val="bg2"/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478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lack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85E60-A114-BBCD-78EA-0F81967C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E77A2-1D79-4A97-1A7F-B178DAC7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CC733-45B2-CBB0-79BF-CAFA3110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528C34A9-B799-697E-ADA8-8C0CA2BB1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20695" y="4634495"/>
            <a:ext cx="32358389" cy="41130983"/>
          </a:xfrm>
          <a:pattFill prst="dashHorz">
            <a:fgClr>
              <a:schemeClr val="bg2"/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902687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F3897-A8C5-434F-6655-5CD8BB2EE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42" y="3359997"/>
            <a:ext cx="11612414" cy="15455985"/>
          </a:xfrm>
        </p:spPr>
        <p:txBody>
          <a:bodyPr anchor="b">
            <a:noAutofit/>
          </a:bodyPr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38997-65E0-5B3A-9FB5-25FB554FC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4948" y="3360113"/>
            <a:ext cx="19094155" cy="41984073"/>
          </a:xfrm>
        </p:spPr>
        <p:txBody>
          <a:bodyPr>
            <a:normAutofit/>
          </a:bodyPr>
          <a:lstStyle>
            <a:lvl1pPr>
              <a:defRPr sz="13440"/>
            </a:lvl1pPr>
            <a:lvl2pPr>
              <a:defRPr sz="13440"/>
            </a:lvl2pPr>
            <a:lvl3pPr>
              <a:defRPr sz="13440"/>
            </a:lvl3pPr>
            <a:lvl4pPr>
              <a:defRPr sz="13440"/>
            </a:lvl4pPr>
            <a:lvl5pPr>
              <a:defRPr sz="13440"/>
            </a:lvl5pPr>
            <a:lvl6pPr>
              <a:defRPr sz="17069"/>
            </a:lvl6pPr>
            <a:lvl7pPr>
              <a:defRPr sz="17069"/>
            </a:lvl7pPr>
            <a:lvl8pPr>
              <a:defRPr sz="17069"/>
            </a:lvl8pPr>
            <a:lvl9pPr>
              <a:defRPr sz="170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3EC8-D171-63C2-2279-206C27456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00042" y="18816097"/>
            <a:ext cx="11612414" cy="26528088"/>
          </a:xfrm>
        </p:spPr>
        <p:txBody>
          <a:bodyPr>
            <a:normAutofit/>
          </a:bodyPr>
          <a:lstStyle>
            <a:lvl1pPr marL="0" indent="0">
              <a:buNone/>
              <a:defRPr sz="15360"/>
            </a:lvl1pPr>
            <a:lvl2pPr marL="3901248" indent="0">
              <a:buNone/>
              <a:defRPr sz="11947"/>
            </a:lvl2pPr>
            <a:lvl3pPr marL="7802491" indent="0">
              <a:buNone/>
              <a:defRPr sz="10238"/>
            </a:lvl3pPr>
            <a:lvl4pPr marL="11703739" indent="0">
              <a:buNone/>
              <a:defRPr sz="8534"/>
            </a:lvl4pPr>
            <a:lvl5pPr marL="15604992" indent="0">
              <a:buNone/>
              <a:defRPr sz="8534"/>
            </a:lvl5pPr>
            <a:lvl6pPr marL="19506230" indent="0">
              <a:buNone/>
              <a:defRPr sz="8534"/>
            </a:lvl6pPr>
            <a:lvl7pPr marL="23407464" indent="0">
              <a:buNone/>
              <a:defRPr sz="8534"/>
            </a:lvl7pPr>
            <a:lvl8pPr marL="27308717" indent="0">
              <a:buNone/>
              <a:defRPr sz="8534"/>
            </a:lvl8pPr>
            <a:lvl9pPr marL="31209965" indent="0">
              <a:buNone/>
              <a:defRPr sz="85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52128-C1C3-CE2C-2450-9F716120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F9A98-155E-DF77-0E4F-1A18224C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74A4E-5E90-2F2E-59FA-663A2193C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14432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7461366-81D1-AF83-542D-2F7C6E899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28" y="0"/>
            <a:ext cx="14836255" cy="503999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3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1232E2-3C84-B5BF-E5DB-F537741F1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730" y="3359997"/>
            <a:ext cx="12272976" cy="15455985"/>
          </a:xfrm>
        </p:spPr>
        <p:txBody>
          <a:bodyPr anchor="b">
            <a:noAutofit/>
          </a:bodyPr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07FAEA-8F19-1318-E884-E1D56018F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5306152" y="3360095"/>
            <a:ext cx="18872923" cy="42020352"/>
          </a:xfrm>
        </p:spPr>
        <p:txBody>
          <a:bodyPr/>
          <a:lstStyle>
            <a:lvl1pPr marL="0" indent="0">
              <a:buNone/>
              <a:defRPr sz="27307"/>
            </a:lvl1pPr>
            <a:lvl2pPr marL="3901248" indent="0">
              <a:buNone/>
              <a:defRPr sz="23894"/>
            </a:lvl2pPr>
            <a:lvl3pPr marL="7802491" indent="0">
              <a:buNone/>
              <a:defRPr sz="20482"/>
            </a:lvl3pPr>
            <a:lvl4pPr marL="11703739" indent="0">
              <a:buNone/>
              <a:defRPr sz="17069"/>
            </a:lvl4pPr>
            <a:lvl5pPr marL="15604992" indent="0">
              <a:buNone/>
              <a:defRPr sz="17069"/>
            </a:lvl5pPr>
            <a:lvl6pPr marL="19506230" indent="0">
              <a:buNone/>
              <a:defRPr sz="17069"/>
            </a:lvl6pPr>
            <a:lvl7pPr marL="23407464" indent="0">
              <a:buNone/>
              <a:defRPr sz="17069"/>
            </a:lvl7pPr>
            <a:lvl8pPr marL="27308717" indent="0">
              <a:buNone/>
              <a:defRPr sz="17069"/>
            </a:lvl8pPr>
            <a:lvl9pPr marL="31209965" indent="0">
              <a:buNone/>
              <a:defRPr sz="17069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7640A-0082-E74D-C31F-5E92D1894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00038" y="18816025"/>
            <a:ext cx="12272976" cy="26900367"/>
          </a:xfrm>
        </p:spPr>
        <p:txBody>
          <a:bodyPr>
            <a:normAutofit/>
          </a:bodyPr>
          <a:lstStyle>
            <a:lvl1pPr marL="0" indent="0">
              <a:buNone/>
              <a:defRPr sz="11520"/>
            </a:lvl1pPr>
            <a:lvl2pPr marL="3901248" indent="0">
              <a:buNone/>
              <a:defRPr sz="11947"/>
            </a:lvl2pPr>
            <a:lvl3pPr marL="7802491" indent="0">
              <a:buNone/>
              <a:defRPr sz="10238"/>
            </a:lvl3pPr>
            <a:lvl4pPr marL="11703739" indent="0">
              <a:buNone/>
              <a:defRPr sz="8534"/>
            </a:lvl4pPr>
            <a:lvl5pPr marL="15604992" indent="0">
              <a:buNone/>
              <a:defRPr sz="8534"/>
            </a:lvl5pPr>
            <a:lvl6pPr marL="19506230" indent="0">
              <a:buNone/>
              <a:defRPr sz="8534"/>
            </a:lvl6pPr>
            <a:lvl7pPr marL="23407464" indent="0">
              <a:buNone/>
              <a:defRPr sz="8534"/>
            </a:lvl7pPr>
            <a:lvl8pPr marL="27308717" indent="0">
              <a:buNone/>
              <a:defRPr sz="8534"/>
            </a:lvl8pPr>
            <a:lvl9pPr marL="31209965" indent="0">
              <a:buNone/>
              <a:defRPr sz="85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51522-F79E-F02F-AF5E-DEDFDDDE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639CD-5B1A-785A-FF35-96DCA3C3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A62EEB-8963-3EFE-DE5A-1692CD68F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528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3" y="4480100"/>
            <a:ext cx="32358389" cy="8028254"/>
          </a:xfrm>
        </p:spPr>
        <p:txBody>
          <a:bodyPr>
            <a:noAutofit/>
          </a:bodyPr>
          <a:lstStyle>
            <a:lvl1pPr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003" y="13653810"/>
            <a:ext cx="32358389" cy="31737258"/>
          </a:xfrm>
        </p:spPr>
        <p:txBody>
          <a:bodyPr>
            <a:normAutofit/>
          </a:bodyPr>
          <a:lstStyle>
            <a:lvl1pPr>
              <a:defRPr sz="15360"/>
            </a:lvl1pPr>
            <a:lvl2pPr>
              <a:defRPr sz="15360"/>
            </a:lvl2pPr>
            <a:lvl3pPr>
              <a:defRPr sz="15360"/>
            </a:lvl3pPr>
            <a:lvl4pPr>
              <a:defRPr sz="15360"/>
            </a:lvl4pPr>
            <a:lvl5pPr>
              <a:defRPr sz="153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38935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E4A9-FF4C-96EB-27E4-F32C33C83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F08014-F5BB-E465-F14C-7BD622D7C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2E19B-CB8F-616C-5550-72830B4C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586DD-D398-BC50-D163-929A66B3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5DBBE-A631-53E8-3B59-7A65ABAD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87877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31527A-8E39-0960-665E-00BCA35F6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5762333" y="2691230"/>
            <a:ext cx="7762442" cy="426999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BEF59-4A99-BCA8-9B11-68B0B6629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475035" y="2691230"/>
            <a:ext cx="22687336" cy="426999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11456-666B-4525-8096-89215BA9A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E2341-AF0A-A01B-A3E5-4803AEA1F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F169C-82EF-D4AB-F1A4-CE733C55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619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-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304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5360"/>
            </a:lvl1pPr>
            <a:lvl2pPr>
              <a:defRPr sz="15360"/>
            </a:lvl2pPr>
            <a:lvl3pPr>
              <a:defRPr sz="15360"/>
            </a:lvl3pPr>
            <a:lvl4pPr>
              <a:defRPr sz="15360"/>
            </a:lvl4pPr>
            <a:lvl5pPr>
              <a:defRPr sz="153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C4CE9E6-173C-3AFE-0EA2-3B971F0567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9986" y="46713405"/>
            <a:ext cx="3745427" cy="270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90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410499-9722-0935-D2F2-9D44500679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716263" y="0"/>
            <a:ext cx="13283531" cy="50399950"/>
          </a:xfrm>
          <a:custGeom>
            <a:avLst/>
            <a:gdLst>
              <a:gd name="connsiteX0" fmla="*/ 0 w 3374041"/>
              <a:gd name="connsiteY0" fmla="*/ 0 h 5143500"/>
              <a:gd name="connsiteX1" fmla="*/ 3374041 w 3374041"/>
              <a:gd name="connsiteY1" fmla="*/ 0 h 5143500"/>
              <a:gd name="connsiteX2" fmla="*/ 3374041 w 3374041"/>
              <a:gd name="connsiteY2" fmla="*/ 5143500 h 5143500"/>
              <a:gd name="connsiteX3" fmla="*/ 1378197 w 3374041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4041" h="5143500">
                <a:moveTo>
                  <a:pt x="0" y="0"/>
                </a:moveTo>
                <a:lnTo>
                  <a:pt x="3374041" y="0"/>
                </a:lnTo>
                <a:lnTo>
                  <a:pt x="3374041" y="5143500"/>
                </a:lnTo>
                <a:lnTo>
                  <a:pt x="1378197" y="51435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43" y="4479984"/>
            <a:ext cx="20916220" cy="1612798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998" y="22400088"/>
            <a:ext cx="22503637" cy="23614878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20943" y="46713401"/>
            <a:ext cx="4642208" cy="2691106"/>
          </a:xfrm>
        </p:spPr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0709" y="46713401"/>
            <a:ext cx="17196909" cy="2691106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4504554" y="46713401"/>
            <a:ext cx="3097390" cy="2691106"/>
          </a:xfrm>
        </p:spPr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3A4BEE-0818-821A-1AA9-B3A3D285FD01}"/>
              </a:ext>
            </a:extLst>
          </p:cNvPr>
          <p:cNvSpPr/>
          <p:nvPr userDrawn="1"/>
        </p:nvSpPr>
        <p:spPr>
          <a:xfrm>
            <a:off x="22412903" y="2"/>
            <a:ext cx="5723140" cy="50344430"/>
          </a:xfrm>
          <a:custGeom>
            <a:avLst/>
            <a:gdLst>
              <a:gd name="connsiteX0" fmla="*/ 0 w 1453688"/>
              <a:gd name="connsiteY0" fmla="*/ 0 h 5137834"/>
              <a:gd name="connsiteX1" fmla="*/ 77010 w 1453688"/>
              <a:gd name="connsiteY1" fmla="*/ 0 h 5137834"/>
              <a:gd name="connsiteX2" fmla="*/ 1453688 w 1453688"/>
              <a:gd name="connsiteY2" fmla="*/ 5137834 h 5137834"/>
              <a:gd name="connsiteX3" fmla="*/ 1376678 w 1453688"/>
              <a:gd name="connsiteY3" fmla="*/ 5137834 h 5137834"/>
              <a:gd name="connsiteX4" fmla="*/ 0 w 1453688"/>
              <a:gd name="connsiteY4" fmla="*/ 0 h 513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688" h="5137834">
                <a:moveTo>
                  <a:pt x="0" y="0"/>
                </a:moveTo>
                <a:lnTo>
                  <a:pt x="77010" y="0"/>
                </a:lnTo>
                <a:lnTo>
                  <a:pt x="1453688" y="5137834"/>
                </a:lnTo>
                <a:lnTo>
                  <a:pt x="1376678" y="5137834"/>
                </a:lnTo>
                <a:lnTo>
                  <a:pt x="0" y="0"/>
                </a:lnTo>
                <a:close/>
              </a:path>
            </a:pathLst>
          </a:custGeom>
          <a:solidFill>
            <a:srgbClr val="BAD2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 sz="1153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9CC2219-815A-8026-9FFE-5E2ACDAC18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0000" y="46825619"/>
            <a:ext cx="3745427" cy="270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9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with image right- 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410499-9722-0935-D2F2-9D44500679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716263" y="0"/>
            <a:ext cx="13283531" cy="50399950"/>
          </a:xfrm>
          <a:custGeom>
            <a:avLst/>
            <a:gdLst>
              <a:gd name="connsiteX0" fmla="*/ 0 w 3374041"/>
              <a:gd name="connsiteY0" fmla="*/ 0 h 5143500"/>
              <a:gd name="connsiteX1" fmla="*/ 3374041 w 3374041"/>
              <a:gd name="connsiteY1" fmla="*/ 0 h 5143500"/>
              <a:gd name="connsiteX2" fmla="*/ 3374041 w 3374041"/>
              <a:gd name="connsiteY2" fmla="*/ 5143500 h 5143500"/>
              <a:gd name="connsiteX3" fmla="*/ 1378197 w 3374041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4041" h="5143500">
                <a:moveTo>
                  <a:pt x="0" y="0"/>
                </a:moveTo>
                <a:lnTo>
                  <a:pt x="3374041" y="0"/>
                </a:lnTo>
                <a:lnTo>
                  <a:pt x="3374041" y="5143500"/>
                </a:lnTo>
                <a:lnTo>
                  <a:pt x="1378197" y="51435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43" y="4479984"/>
            <a:ext cx="20916220" cy="1612798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998" y="22400041"/>
            <a:ext cx="22503637" cy="1934544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20943" y="46713401"/>
            <a:ext cx="4642208" cy="2691106"/>
          </a:xfrm>
        </p:spPr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0709" y="46713401"/>
            <a:ext cx="17196909" cy="2691106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4504554" y="46713401"/>
            <a:ext cx="3097390" cy="2691106"/>
          </a:xfrm>
        </p:spPr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3A4BEE-0818-821A-1AA9-B3A3D285FD01}"/>
              </a:ext>
            </a:extLst>
          </p:cNvPr>
          <p:cNvSpPr/>
          <p:nvPr userDrawn="1"/>
        </p:nvSpPr>
        <p:spPr>
          <a:xfrm>
            <a:off x="22412903" y="2"/>
            <a:ext cx="5723140" cy="50344430"/>
          </a:xfrm>
          <a:custGeom>
            <a:avLst/>
            <a:gdLst>
              <a:gd name="connsiteX0" fmla="*/ 0 w 1453688"/>
              <a:gd name="connsiteY0" fmla="*/ 0 h 5137834"/>
              <a:gd name="connsiteX1" fmla="*/ 77010 w 1453688"/>
              <a:gd name="connsiteY1" fmla="*/ 0 h 5137834"/>
              <a:gd name="connsiteX2" fmla="*/ 1453688 w 1453688"/>
              <a:gd name="connsiteY2" fmla="*/ 5137834 h 5137834"/>
              <a:gd name="connsiteX3" fmla="*/ 1376678 w 1453688"/>
              <a:gd name="connsiteY3" fmla="*/ 5137834 h 5137834"/>
              <a:gd name="connsiteX4" fmla="*/ 0 w 1453688"/>
              <a:gd name="connsiteY4" fmla="*/ 0 h 513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688" h="5137834">
                <a:moveTo>
                  <a:pt x="0" y="0"/>
                </a:moveTo>
                <a:lnTo>
                  <a:pt x="77010" y="0"/>
                </a:lnTo>
                <a:lnTo>
                  <a:pt x="1453688" y="5137834"/>
                </a:lnTo>
                <a:lnTo>
                  <a:pt x="1376678" y="5137834"/>
                </a:lnTo>
                <a:lnTo>
                  <a:pt x="0" y="0"/>
                </a:lnTo>
                <a:close/>
              </a:path>
            </a:pathLst>
          </a:custGeom>
          <a:solidFill>
            <a:srgbClr val="BAD2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 sz="1153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85E595C-84AE-95BE-4089-B47A30EC6E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9986" y="45919969"/>
            <a:ext cx="3745427" cy="270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87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ark with image righ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410499-9722-0935-D2F2-9D44500679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716263" y="0"/>
            <a:ext cx="13283531" cy="50399950"/>
          </a:xfrm>
          <a:custGeom>
            <a:avLst/>
            <a:gdLst>
              <a:gd name="connsiteX0" fmla="*/ 0 w 3374041"/>
              <a:gd name="connsiteY0" fmla="*/ 0 h 5143500"/>
              <a:gd name="connsiteX1" fmla="*/ 3374041 w 3374041"/>
              <a:gd name="connsiteY1" fmla="*/ 0 h 5143500"/>
              <a:gd name="connsiteX2" fmla="*/ 3374041 w 3374041"/>
              <a:gd name="connsiteY2" fmla="*/ 5143500 h 5143500"/>
              <a:gd name="connsiteX3" fmla="*/ 1378197 w 3374041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4041" h="5143500">
                <a:moveTo>
                  <a:pt x="0" y="0"/>
                </a:moveTo>
                <a:lnTo>
                  <a:pt x="3374041" y="0"/>
                </a:lnTo>
                <a:lnTo>
                  <a:pt x="3374041" y="5143500"/>
                </a:lnTo>
                <a:lnTo>
                  <a:pt x="1378197" y="51435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43" y="4479984"/>
            <a:ext cx="20916220" cy="1612798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998" y="22400088"/>
            <a:ext cx="22503637" cy="236148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20943" y="46713401"/>
            <a:ext cx="4642208" cy="2691106"/>
          </a:xfrm>
        </p:spPr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0709" y="46713401"/>
            <a:ext cx="17196909" cy="2691106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4504554" y="46713401"/>
            <a:ext cx="3097390" cy="2691106"/>
          </a:xfrm>
        </p:spPr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9F0296F-F92A-9D50-D014-35396AECAB22}"/>
              </a:ext>
            </a:extLst>
          </p:cNvPr>
          <p:cNvSpPr/>
          <p:nvPr userDrawn="1"/>
        </p:nvSpPr>
        <p:spPr>
          <a:xfrm>
            <a:off x="22412903" y="2"/>
            <a:ext cx="5723140" cy="50344430"/>
          </a:xfrm>
          <a:custGeom>
            <a:avLst/>
            <a:gdLst>
              <a:gd name="connsiteX0" fmla="*/ 0 w 1453688"/>
              <a:gd name="connsiteY0" fmla="*/ 0 h 5137834"/>
              <a:gd name="connsiteX1" fmla="*/ 77010 w 1453688"/>
              <a:gd name="connsiteY1" fmla="*/ 0 h 5137834"/>
              <a:gd name="connsiteX2" fmla="*/ 1453688 w 1453688"/>
              <a:gd name="connsiteY2" fmla="*/ 5137834 h 5137834"/>
              <a:gd name="connsiteX3" fmla="*/ 1376678 w 1453688"/>
              <a:gd name="connsiteY3" fmla="*/ 5137834 h 5137834"/>
              <a:gd name="connsiteX4" fmla="*/ 0 w 1453688"/>
              <a:gd name="connsiteY4" fmla="*/ 0 h 513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688" h="5137834">
                <a:moveTo>
                  <a:pt x="0" y="0"/>
                </a:moveTo>
                <a:lnTo>
                  <a:pt x="77010" y="0"/>
                </a:lnTo>
                <a:lnTo>
                  <a:pt x="1453688" y="5137834"/>
                </a:lnTo>
                <a:lnTo>
                  <a:pt x="1376678" y="51378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 sz="11530"/>
          </a:p>
        </p:txBody>
      </p:sp>
    </p:spTree>
    <p:extLst>
      <p:ext uri="{BB962C8B-B14F-4D97-AF65-F5344CB8AC3E}">
        <p14:creationId xmlns:p14="http://schemas.microsoft.com/office/powerpoint/2010/main" val="2347091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4748" y="4479984"/>
            <a:ext cx="22173644" cy="1612798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7540" y="22400053"/>
            <a:ext cx="20350881" cy="227453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D5188B9-B59D-37A2-906F-EDDCB5041B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3619964" cy="50399950"/>
          </a:xfrm>
          <a:custGeom>
            <a:avLst/>
            <a:gdLst>
              <a:gd name="connsiteX0" fmla="*/ 0 w 3459496"/>
              <a:gd name="connsiteY0" fmla="*/ 0 h 5143500"/>
              <a:gd name="connsiteX1" fmla="*/ 2081299 w 3459496"/>
              <a:gd name="connsiteY1" fmla="*/ 0 h 5143500"/>
              <a:gd name="connsiteX2" fmla="*/ 3459496 w 3459496"/>
              <a:gd name="connsiteY2" fmla="*/ 5143500 h 5143500"/>
              <a:gd name="connsiteX3" fmla="*/ 0 w 3459496"/>
              <a:gd name="connsiteY3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9496" h="5143500">
                <a:moveTo>
                  <a:pt x="0" y="0"/>
                </a:moveTo>
                <a:lnTo>
                  <a:pt x="2081299" y="0"/>
                </a:lnTo>
                <a:lnTo>
                  <a:pt x="3459496" y="5143500"/>
                </a:lnTo>
                <a:lnTo>
                  <a:pt x="0" y="51435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ABFA984-7DA8-5D60-BDF0-067CE71DB346}"/>
              </a:ext>
            </a:extLst>
          </p:cNvPr>
          <p:cNvSpPr/>
          <p:nvPr userDrawn="1"/>
        </p:nvSpPr>
        <p:spPr>
          <a:xfrm>
            <a:off x="8188912" y="2"/>
            <a:ext cx="5723140" cy="50344430"/>
          </a:xfrm>
          <a:custGeom>
            <a:avLst/>
            <a:gdLst>
              <a:gd name="connsiteX0" fmla="*/ 0 w 1453688"/>
              <a:gd name="connsiteY0" fmla="*/ 0 h 5137834"/>
              <a:gd name="connsiteX1" fmla="*/ 77010 w 1453688"/>
              <a:gd name="connsiteY1" fmla="*/ 0 h 5137834"/>
              <a:gd name="connsiteX2" fmla="*/ 1453688 w 1453688"/>
              <a:gd name="connsiteY2" fmla="*/ 5137834 h 5137834"/>
              <a:gd name="connsiteX3" fmla="*/ 1376678 w 1453688"/>
              <a:gd name="connsiteY3" fmla="*/ 5137834 h 5137834"/>
              <a:gd name="connsiteX4" fmla="*/ 0 w 1453688"/>
              <a:gd name="connsiteY4" fmla="*/ 0 h 513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3688" h="5137834">
                <a:moveTo>
                  <a:pt x="0" y="0"/>
                </a:moveTo>
                <a:lnTo>
                  <a:pt x="77010" y="0"/>
                </a:lnTo>
                <a:lnTo>
                  <a:pt x="1453688" y="5137834"/>
                </a:lnTo>
                <a:lnTo>
                  <a:pt x="1376678" y="5137834"/>
                </a:lnTo>
                <a:lnTo>
                  <a:pt x="0" y="0"/>
                </a:lnTo>
                <a:close/>
              </a:path>
            </a:pathLst>
          </a:custGeom>
          <a:solidFill>
            <a:srgbClr val="BAD2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 sz="11530"/>
          </a:p>
        </p:txBody>
      </p:sp>
    </p:spTree>
    <p:extLst>
      <p:ext uri="{BB962C8B-B14F-4D97-AF65-F5344CB8AC3E}">
        <p14:creationId xmlns:p14="http://schemas.microsoft.com/office/powerpoint/2010/main" val="313090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C9135-8780-AA78-C8F8-ECCD230B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36" y="4480032"/>
            <a:ext cx="21251221" cy="97377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FE22-B2B9-18F1-8F0B-0DAC9F23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0729" y="15928962"/>
            <a:ext cx="21251221" cy="29462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B730A-125B-AB3C-5E61-50F9A673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9F6B-2A16-423B-9B7C-24E97AED3EEA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6146-08DA-EEB1-193A-343E5234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3DDA-F8B5-83BC-CA8D-305508B4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22391-C712-40C7-855D-FD7E376C261F}" type="slidenum">
              <a:rPr lang="en-CA" smtClean="0"/>
              <a:t>‹#›</a:t>
            </a:fld>
            <a:endParaRPr lang="en-CA"/>
          </a:p>
        </p:txBody>
      </p:sp>
      <p:sp>
        <p:nvSpPr>
          <p:cNvPr id="7" name="Picture Placeholder 2" descr="Picture 1">
            <a:extLst>
              <a:ext uri="{FF2B5EF4-FFF2-40B4-BE49-F238E27FC236}">
                <a16:creationId xmlns:a16="http://schemas.microsoft.com/office/drawing/2014/main" id="{361E28E0-C5C6-33F2-1F5E-BA73EB35557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3956127" y="11"/>
            <a:ext cx="12043666" cy="15928876"/>
          </a:xfrm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2" descr="Picture 2">
            <a:extLst>
              <a:ext uri="{FF2B5EF4-FFF2-40B4-BE49-F238E27FC236}">
                <a16:creationId xmlns:a16="http://schemas.microsoft.com/office/drawing/2014/main" id="{7F1C7CDF-AC6B-7F51-1BAA-02C470CD3E66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956127" y="16432299"/>
            <a:ext cx="12043666" cy="16732117"/>
          </a:xfrm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 descr="Picture 3">
            <a:extLst>
              <a:ext uri="{FF2B5EF4-FFF2-40B4-BE49-F238E27FC236}">
                <a16:creationId xmlns:a16="http://schemas.microsoft.com/office/drawing/2014/main" id="{57D8F863-893B-8F8A-FEA1-D90ABDCC53B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23956112" y="33667847"/>
            <a:ext cx="12043666" cy="16732117"/>
          </a:xfrm>
        </p:spPr>
        <p:txBody>
          <a:bodyPr/>
          <a:lstStyle>
            <a:lvl1pPr marL="0" indent="0">
              <a:buNone/>
              <a:defRPr sz="20482"/>
            </a:lvl1pPr>
            <a:lvl2pPr marL="2925931" indent="0">
              <a:buNone/>
              <a:defRPr sz="17918"/>
            </a:lvl2pPr>
            <a:lvl3pPr marL="5851877" indent="0">
              <a:buNone/>
              <a:defRPr sz="15360"/>
            </a:lvl3pPr>
            <a:lvl4pPr marL="8777813" indent="0">
              <a:buNone/>
              <a:defRPr sz="12802"/>
            </a:lvl4pPr>
            <a:lvl5pPr marL="11703739" indent="0">
              <a:buNone/>
              <a:defRPr sz="12802"/>
            </a:lvl5pPr>
            <a:lvl6pPr marL="14629670" indent="0">
              <a:buNone/>
              <a:defRPr sz="12802"/>
            </a:lvl6pPr>
            <a:lvl7pPr marL="17555606" indent="0">
              <a:buNone/>
              <a:defRPr sz="12802"/>
            </a:lvl7pPr>
            <a:lvl8pPr marL="20481538" indent="0">
              <a:buNone/>
              <a:defRPr sz="12802"/>
            </a:lvl8pPr>
            <a:lvl9pPr marL="23407464" indent="0">
              <a:buNone/>
              <a:defRPr sz="12802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0880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8927AD-B6C6-83F8-87C9-7D57C8E9A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3" y="4480104"/>
            <a:ext cx="32358389" cy="85839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1DF3C-0DEE-95D8-A060-578EF7FD0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0003" y="13424438"/>
            <a:ext cx="32358389" cy="31966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D3D32-524C-EEEC-DA95-D94810AC10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878028" y="46713401"/>
            <a:ext cx="4642208" cy="26911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19F6B-2A16-423B-9B7C-24E97AED3EEA}" type="datetimeFigureOut">
              <a:rPr lang="en-CA" smtClean="0"/>
              <a:pPr/>
              <a:t>2026-01-30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CC140-F8D3-9343-4BF2-3EB0ADCE6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20696" y="46713401"/>
            <a:ext cx="21601018" cy="26911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A4221-5787-0695-62D9-6EB1A969C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081718" y="46713401"/>
            <a:ext cx="3097390" cy="26911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22391-C712-40C7-855D-FD7E376C261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8817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64" r:id="rId2"/>
    <p:sldLayoutId id="2147483744" r:id="rId3"/>
    <p:sldLayoutId id="2147483769" r:id="rId4"/>
    <p:sldLayoutId id="2147483766" r:id="rId5"/>
    <p:sldLayoutId id="2147483775" r:id="rId6"/>
    <p:sldLayoutId id="2147483767" r:id="rId7"/>
    <p:sldLayoutId id="2147483765" r:id="rId8"/>
    <p:sldLayoutId id="2147483757" r:id="rId9"/>
    <p:sldLayoutId id="2147483745" r:id="rId10"/>
    <p:sldLayoutId id="2147483763" r:id="rId11"/>
    <p:sldLayoutId id="2147483768" r:id="rId12"/>
    <p:sldLayoutId id="2147483762" r:id="rId13"/>
    <p:sldLayoutId id="2147483746" r:id="rId14"/>
    <p:sldLayoutId id="2147483772" r:id="rId15"/>
    <p:sldLayoutId id="2147483777" r:id="rId16"/>
    <p:sldLayoutId id="2147483774" r:id="rId17"/>
    <p:sldLayoutId id="2147483776" r:id="rId18"/>
    <p:sldLayoutId id="2147483773" r:id="rId19"/>
    <p:sldLayoutId id="2147483747" r:id="rId20"/>
    <p:sldLayoutId id="2147483748" r:id="rId21"/>
    <p:sldLayoutId id="2147483770" r:id="rId22"/>
    <p:sldLayoutId id="2147483761" r:id="rId23"/>
    <p:sldLayoutId id="2147483749" r:id="rId24"/>
    <p:sldLayoutId id="2147483758" r:id="rId25"/>
    <p:sldLayoutId id="2147483759" r:id="rId26"/>
    <p:sldLayoutId id="2147483760" r:id="rId27"/>
    <p:sldLayoutId id="2147483750" r:id="rId28"/>
    <p:sldLayoutId id="2147483751" r:id="rId29"/>
    <p:sldLayoutId id="2147483752" r:id="rId30"/>
    <p:sldLayoutId id="2147483753" r:id="rId31"/>
  </p:sldLayoutIdLst>
  <p:txStyles>
    <p:titleStyle>
      <a:lvl1pPr algn="l" defTabSz="7802491" rtl="0" eaLnBrk="1" latinLnBrk="0" hangingPunct="1">
        <a:lnSpc>
          <a:spcPct val="90000"/>
        </a:lnSpc>
        <a:spcBef>
          <a:spcPct val="0"/>
        </a:spcBef>
        <a:buNone/>
        <a:defRPr sz="2304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7802491" rtl="0" eaLnBrk="1" latinLnBrk="0" hangingPunct="1">
        <a:lnSpc>
          <a:spcPct val="100000"/>
        </a:lnSpc>
        <a:spcBef>
          <a:spcPts val="5122"/>
        </a:spcBef>
        <a:buFont typeface="Arial" panose="020B0604020202020204" pitchFamily="34" charset="0"/>
        <a:buNone/>
        <a:defRPr sz="15360" kern="1200">
          <a:solidFill>
            <a:schemeClr val="tx1"/>
          </a:solidFill>
          <a:latin typeface="+mn-lt"/>
          <a:ea typeface="+mn-ea"/>
          <a:cs typeface="+mn-cs"/>
        </a:defRPr>
      </a:lvl1pPr>
      <a:lvl2pPr marL="3914808" indent="-1964174" algn="l" defTabSz="7802491" rtl="0" eaLnBrk="1" latinLnBrk="0" hangingPunct="1">
        <a:lnSpc>
          <a:spcPct val="100000"/>
        </a:lnSpc>
        <a:spcBef>
          <a:spcPts val="5122"/>
        </a:spcBef>
        <a:buClr>
          <a:schemeClr val="tx1">
            <a:lumMod val="85000"/>
            <a:lumOff val="15000"/>
          </a:schemeClr>
        </a:buClr>
        <a:buFont typeface="Wingdings" panose="05000000000000000000" pitchFamily="2" charset="2"/>
        <a:buChar char="§"/>
        <a:defRPr sz="15360" kern="1200">
          <a:solidFill>
            <a:schemeClr val="tx1"/>
          </a:solidFill>
          <a:latin typeface="+mn-lt"/>
          <a:ea typeface="+mn-ea"/>
          <a:cs typeface="+mn-cs"/>
        </a:defRPr>
      </a:lvl2pPr>
      <a:lvl3pPr marL="7802491" indent="-1937093" algn="l" defTabSz="7802491" rtl="0" eaLnBrk="1" latinLnBrk="0" hangingPunct="1">
        <a:lnSpc>
          <a:spcPct val="100000"/>
        </a:lnSpc>
        <a:spcBef>
          <a:spcPts val="5122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3pPr>
      <a:lvl4pPr marL="11717294" indent="-1950634" algn="l" defTabSz="7802491" rtl="0" eaLnBrk="1" latinLnBrk="0" hangingPunct="1">
        <a:lnSpc>
          <a:spcPct val="100000"/>
        </a:lnSpc>
        <a:spcBef>
          <a:spcPts val="5122"/>
        </a:spcBef>
        <a:buFont typeface="Avenir Next LT Pro" panose="020B0504020202020204" pitchFamily="34" charset="0"/>
        <a:buChar char="—"/>
        <a:defRPr sz="15360" kern="1200">
          <a:solidFill>
            <a:schemeClr val="tx1"/>
          </a:solidFill>
          <a:latin typeface="+mn-lt"/>
          <a:ea typeface="+mn-ea"/>
          <a:cs typeface="+mn-cs"/>
        </a:defRPr>
      </a:lvl4pPr>
      <a:lvl5pPr marL="15604992" indent="-1937093" algn="l" defTabSz="7802491" rtl="0" eaLnBrk="1" latinLnBrk="0" hangingPunct="1">
        <a:lnSpc>
          <a:spcPct val="100000"/>
        </a:lnSpc>
        <a:spcBef>
          <a:spcPts val="5122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5pPr>
      <a:lvl6pPr marL="21456850" indent="-1950634" algn="l" defTabSz="7802491" rtl="0" eaLnBrk="1" latinLnBrk="0" hangingPunct="1">
        <a:lnSpc>
          <a:spcPct val="90000"/>
        </a:lnSpc>
        <a:spcBef>
          <a:spcPts val="4267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6pPr>
      <a:lvl7pPr marL="25358098" indent="-1950634" algn="l" defTabSz="7802491" rtl="0" eaLnBrk="1" latinLnBrk="0" hangingPunct="1">
        <a:lnSpc>
          <a:spcPct val="90000"/>
        </a:lnSpc>
        <a:spcBef>
          <a:spcPts val="4267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7pPr>
      <a:lvl8pPr marL="29259350" indent="-1950634" algn="l" defTabSz="7802491" rtl="0" eaLnBrk="1" latinLnBrk="0" hangingPunct="1">
        <a:lnSpc>
          <a:spcPct val="90000"/>
        </a:lnSpc>
        <a:spcBef>
          <a:spcPts val="4267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8pPr>
      <a:lvl9pPr marL="33160589" indent="-1950634" algn="l" defTabSz="7802491" rtl="0" eaLnBrk="1" latinLnBrk="0" hangingPunct="1">
        <a:lnSpc>
          <a:spcPct val="90000"/>
        </a:lnSpc>
        <a:spcBef>
          <a:spcPts val="4267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1pPr>
      <a:lvl2pPr marL="3901248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2pPr>
      <a:lvl3pPr marL="7802491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3pPr>
      <a:lvl4pPr marL="11703739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4pPr>
      <a:lvl5pPr marL="15604992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5pPr>
      <a:lvl6pPr marL="19506230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6pPr>
      <a:lvl7pPr marL="23407464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7pPr>
      <a:lvl8pPr marL="27308717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8pPr>
      <a:lvl9pPr marL="31209965" algn="l" defTabSz="7802491" rtl="0" eaLnBrk="1" latinLnBrk="0" hangingPunct="1">
        <a:defRPr sz="15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BB208-7001-B251-5A58-5410C9B2C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map of the island&#10;&#10;AI-generated content may be incorrect.">
            <a:extLst>
              <a:ext uri="{FF2B5EF4-FFF2-40B4-BE49-F238E27FC236}">
                <a16:creationId xmlns:a16="http://schemas.microsoft.com/office/drawing/2014/main" id="{3E38A629-A1E6-5C48-BE8F-F5D1D7117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28450">
            <a:off x="23132709" y="6794248"/>
            <a:ext cx="11922662" cy="9802031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:a16="http://schemas.microsoft.com/office/drawing/2014/main" id="{ECFF9E78-E0B2-85E7-693E-1E841BF03D31}"/>
              </a:ext>
            </a:extLst>
          </p:cNvPr>
          <p:cNvSpPr/>
          <p:nvPr/>
        </p:nvSpPr>
        <p:spPr>
          <a:xfrm>
            <a:off x="21376348" y="13403929"/>
            <a:ext cx="7412504" cy="7561130"/>
          </a:xfrm>
          <a:prstGeom prst="ellipse">
            <a:avLst/>
          </a:prstGeom>
          <a:solidFill>
            <a:schemeClr val="bg1"/>
          </a:solidFill>
          <a:ln w="63500" cmpd="dbl">
            <a:solidFill>
              <a:srgbClr val="0066B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3288715">
              <a:defRPr/>
            </a:pPr>
            <a:endParaRPr lang="en-CA" sz="5755" b="1" dirty="0">
              <a:solidFill>
                <a:srgbClr val="0066B3"/>
              </a:solidFill>
              <a:latin typeface="Avenir LT Std 35 Light" panose="020B0402020203020204" pitchFamily="34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D9569A2-683B-D5B0-BC62-337A21C1600D}"/>
              </a:ext>
            </a:extLst>
          </p:cNvPr>
          <p:cNvGrpSpPr/>
          <p:nvPr/>
        </p:nvGrpSpPr>
        <p:grpSpPr>
          <a:xfrm rot="5400000">
            <a:off x="-4401740" y="8291579"/>
            <a:ext cx="44803216" cy="33816797"/>
            <a:chOff x="2800793" y="1081323"/>
            <a:chExt cx="44803216" cy="33816797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549D8DD9-A627-3AF5-4EE0-6A4F1497B07E}"/>
                </a:ext>
              </a:extLst>
            </p:cNvPr>
            <p:cNvGrpSpPr/>
            <p:nvPr/>
          </p:nvGrpSpPr>
          <p:grpSpPr>
            <a:xfrm>
              <a:off x="2800793" y="1081323"/>
              <a:ext cx="44803216" cy="466452"/>
              <a:chOff x="2800793" y="1081323"/>
              <a:chExt cx="44803216" cy="466452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B7033F51-9D31-DA04-2340-403603D3F309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800793" y="1081323"/>
                <a:ext cx="457200" cy="457200"/>
                <a:chOff x="0" y="0"/>
                <a:chExt cx="457200" cy="457200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07C29D3-D21C-02BE-C20C-4AB630C2B7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F337380-31B7-5236-4FBF-B2A8D7E3F1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E0F30DA0-3058-496C-3A2F-753C4C32734D}"/>
                  </a:ext>
                </a:extLst>
              </p:cNvPr>
              <p:cNvGrpSpPr>
                <a:grpSpLocks/>
              </p:cNvGrpSpPr>
              <p:nvPr/>
            </p:nvGrpSpPr>
            <p:grpSpPr>
              <a:xfrm rot="5400000">
                <a:off x="47146809" y="1090575"/>
                <a:ext cx="457200" cy="457200"/>
                <a:chOff x="0" y="0"/>
                <a:chExt cx="457200" cy="457200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765C3386-7BD5-8BB1-EEB9-0AA7EC6231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6BE75C95-E938-F07B-5DE8-4AB55F691A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3CAC2DB-65EA-AEAC-E84C-B928F71B6E96}"/>
                </a:ext>
              </a:extLst>
            </p:cNvPr>
            <p:cNvSpPr/>
            <p:nvPr/>
          </p:nvSpPr>
          <p:spPr>
            <a:xfrm>
              <a:off x="3254375" y="1540669"/>
              <a:ext cx="43891200" cy="32918400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CBCCFC4-6D8A-FF49-E95F-7DB2D5CA295E}"/>
                </a:ext>
              </a:extLst>
            </p:cNvPr>
            <p:cNvGrpSpPr/>
            <p:nvPr/>
          </p:nvGrpSpPr>
          <p:grpSpPr>
            <a:xfrm flipV="1">
              <a:off x="2800793" y="34431668"/>
              <a:ext cx="44803216" cy="466452"/>
              <a:chOff x="2800793" y="1081323"/>
              <a:chExt cx="44803216" cy="466452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58F320E1-DDE7-7AF3-3779-C116CF420059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800793" y="1081323"/>
                <a:ext cx="457200" cy="457200"/>
                <a:chOff x="0" y="0"/>
                <a:chExt cx="457200" cy="457200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4ED7B35-A6A5-467A-48DE-FD5055B121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3A1D4BBB-A153-8BB3-20F9-144FD5DF2E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EB2DB932-CE26-A2A0-E5F3-E987EED1E880}"/>
                  </a:ext>
                </a:extLst>
              </p:cNvPr>
              <p:cNvGrpSpPr>
                <a:grpSpLocks/>
              </p:cNvGrpSpPr>
              <p:nvPr/>
            </p:nvGrpSpPr>
            <p:grpSpPr>
              <a:xfrm rot="5400000">
                <a:off x="47146809" y="1090575"/>
                <a:ext cx="457200" cy="457200"/>
                <a:chOff x="0" y="0"/>
                <a:chExt cx="457200" cy="457200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6DB41C02-0F0E-C95F-C078-7FDD943021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5472CD3C-D00D-99ED-10ED-B56502B7BF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CB5A4A89-2868-52C4-1AE9-CCFC17ABC0FA}"/>
              </a:ext>
            </a:extLst>
          </p:cNvPr>
          <p:cNvSpPr txBox="1"/>
          <p:nvPr/>
        </p:nvSpPr>
        <p:spPr>
          <a:xfrm>
            <a:off x="2413490" y="34542826"/>
            <a:ext cx="280695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Priority Trenchless Projects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D210A1-0027-941B-59C2-8DD6A1CCB0E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5237" t="15684" r="42799" b="49770"/>
          <a:stretch>
            <a:fillRect/>
          </a:stretch>
        </p:blipFill>
        <p:spPr>
          <a:xfrm>
            <a:off x="2450987" y="4566238"/>
            <a:ext cx="2198262" cy="2316993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7532C3B-92D1-E23C-DBF3-FEDF52B808FA}"/>
              </a:ext>
            </a:extLst>
          </p:cNvPr>
          <p:cNvSpPr txBox="1">
            <a:spLocks/>
          </p:cNvSpPr>
          <p:nvPr/>
        </p:nvSpPr>
        <p:spPr>
          <a:xfrm>
            <a:off x="3932173" y="4357755"/>
            <a:ext cx="26021602" cy="2698183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venir LT Std 35 Light" panose="020B04020202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SzPct val="150000"/>
              <a:tabLst>
                <a:tab pos="822893" algn="l"/>
                <a:tab pos="822893" algn="l"/>
              </a:tabLst>
            </a:pPr>
            <a:r>
              <a:rPr lang="en-US" sz="18000" b="1" dirty="0">
                <a:solidFill>
                  <a:schemeClr val="tx1"/>
                </a:solidFill>
                <a:latin typeface="+mj-lt"/>
                <a:ea typeface="+mn-lt"/>
                <a:cs typeface="Calibri Light"/>
              </a:rPr>
              <a:t>EXAMPLE WATER UTILITY</a:t>
            </a:r>
            <a:endParaRPr lang="en-CA" sz="18000" dirty="0">
              <a:solidFill>
                <a:schemeClr val="tx1"/>
              </a:solidFill>
              <a:ea typeface="+mn-lt"/>
              <a:cs typeface="Calibri Light"/>
            </a:endParaRP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0CEC772B-EA69-C3E6-9237-DBBD33FFEB68}"/>
              </a:ext>
            </a:extLst>
          </p:cNvPr>
          <p:cNvSpPr/>
          <p:nvPr/>
        </p:nvSpPr>
        <p:spPr>
          <a:xfrm>
            <a:off x="28316903" y="8620283"/>
            <a:ext cx="1899619" cy="1659049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C01AE39A-8999-9D7B-E6EB-7CB7A94401FA}"/>
              </a:ext>
            </a:extLst>
          </p:cNvPr>
          <p:cNvSpPr txBox="1">
            <a:spLocks/>
          </p:cNvSpPr>
          <p:nvPr/>
        </p:nvSpPr>
        <p:spPr>
          <a:xfrm>
            <a:off x="2413490" y="7079575"/>
            <a:ext cx="20596781" cy="12371659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venir LT Std 35 Light" panose="020B04020202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SzPct val="150000"/>
              <a:tabLst>
                <a:tab pos="822893" algn="l"/>
                <a:tab pos="822893" algn="l"/>
              </a:tabLst>
            </a:pPr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About EWD</a:t>
            </a:r>
          </a:p>
          <a:p>
            <a:pPr algn="l">
              <a:buSzPct val="100000"/>
              <a:tabLst>
                <a:tab pos="822893" algn="l"/>
                <a:tab pos="822893" algn="l"/>
              </a:tabLst>
            </a:pPr>
            <a:r>
              <a:rPr lang="en-US" sz="8800" i="1" dirty="0">
                <a:solidFill>
                  <a:srgbClr val="111A21"/>
                </a:solidFill>
                <a:ea typeface="+mn-lt"/>
                <a:cs typeface="Calibri Light"/>
              </a:rPr>
              <a:t>Suggested information to include to orient attendees with your utility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800" dirty="0">
                <a:solidFill>
                  <a:srgbClr val="111A21"/>
                </a:solidFill>
                <a:ea typeface="+mn-lt"/>
                <a:cs typeface="Calibri Light"/>
              </a:rPr>
              <a:t>Population served and/or service area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800" dirty="0">
                <a:solidFill>
                  <a:srgbClr val="111A21"/>
                </a:solidFill>
                <a:ea typeface="+mn-lt"/>
                <a:cs typeface="Calibri Light"/>
              </a:rPr>
              <a:t>Length of watermains, # pressure zones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800" dirty="0">
                <a:solidFill>
                  <a:srgbClr val="111A21"/>
                </a:solidFill>
                <a:ea typeface="+mn-lt"/>
                <a:cs typeface="Calibri Light"/>
              </a:rPr>
              <a:t>Length of wastewater sewers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800" dirty="0">
                <a:solidFill>
                  <a:srgbClr val="111A21"/>
                </a:solidFill>
                <a:ea typeface="+mn-lt"/>
                <a:cs typeface="Calibri Light"/>
              </a:rPr>
              <a:t>Total asset value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800" dirty="0">
                <a:solidFill>
                  <a:srgbClr val="111A21"/>
                </a:solidFill>
                <a:ea typeface="+mn-lt"/>
                <a:cs typeface="Calibri Light"/>
              </a:rPr>
              <a:t>Average day water supply</a:t>
            </a:r>
            <a:endParaRPr lang="en-CA" sz="8800" dirty="0">
              <a:solidFill>
                <a:srgbClr val="111A21"/>
              </a:solidFill>
              <a:ea typeface="+mn-lt"/>
              <a:cs typeface="Calibri Ligh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4FA6DA-9692-C56E-15F7-C4D833524594}"/>
              </a:ext>
            </a:extLst>
          </p:cNvPr>
          <p:cNvSpPr txBox="1"/>
          <p:nvPr/>
        </p:nvSpPr>
        <p:spPr>
          <a:xfrm>
            <a:off x="2450987" y="20349935"/>
            <a:ext cx="13677938" cy="1228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Capital Plan Overview </a:t>
            </a:r>
          </a:p>
          <a:p>
            <a:r>
              <a:rPr lang="en-CA" sz="8800" i="1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Highlight 5-10 Year Horizon for CIP, emphasizing trenchless needs. Include Graphs if available. Highlight Key challenges &amp; priorities related to trenchless (aging infrastructure, growth, regulations, workforce, etc.) </a:t>
            </a:r>
            <a:endParaRPr lang="en-CA" sz="8800" b="1" dirty="0">
              <a:solidFill>
                <a:srgbClr val="111A21"/>
              </a:solidFill>
              <a:latin typeface="Avenir LT Std 35 Light" panose="020B0402020203020204" pitchFamily="34" charset="0"/>
            </a:endParaRPr>
          </a:p>
        </p:txBody>
      </p:sp>
      <p:pic>
        <p:nvPicPr>
          <p:cNvPr id="43" name="Picture 42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A863E7BC-57DD-C467-EE1A-417702C25E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10271" y="14239544"/>
            <a:ext cx="4349151" cy="4349151"/>
          </a:xfrm>
          <a:prstGeom prst="rect">
            <a:avLst/>
          </a:prstGeom>
        </p:spPr>
      </p:pic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D5BEC08D-12BB-3FE5-AD7A-44F871BF5077}"/>
              </a:ext>
            </a:extLst>
          </p:cNvPr>
          <p:cNvSpPr txBox="1">
            <a:spLocks/>
          </p:cNvSpPr>
          <p:nvPr/>
        </p:nvSpPr>
        <p:spPr>
          <a:xfrm>
            <a:off x="22087600" y="19204192"/>
            <a:ext cx="7866176" cy="1145743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venir LT Std 35 Light" panose="020B04020202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SzPct val="150000"/>
              <a:tabLst>
                <a:tab pos="822893" algn="l"/>
                <a:tab pos="822893" algn="l"/>
              </a:tabLst>
            </a:pPr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About EWD</a:t>
            </a:r>
          </a:p>
          <a:p>
            <a:pPr algn="l">
              <a:buSzPct val="100000"/>
              <a:tabLst>
                <a:tab pos="822893" algn="l"/>
                <a:tab pos="822893" algn="l"/>
              </a:tabLst>
            </a:pPr>
            <a:endParaRPr lang="en-CA" sz="8800" dirty="0">
              <a:solidFill>
                <a:srgbClr val="111A21"/>
              </a:solidFill>
              <a:ea typeface="+mn-lt"/>
              <a:cs typeface="Calibri Light"/>
            </a:endParaRPr>
          </a:p>
        </p:txBody>
      </p:sp>
      <p:pic>
        <p:nvPicPr>
          <p:cNvPr id="47" name="Picture 46" descr="A graph of blue bars&#10;&#10;AI-generated content may be incorrect.">
            <a:extLst>
              <a:ext uri="{FF2B5EF4-FFF2-40B4-BE49-F238E27FC236}">
                <a16:creationId xmlns:a16="http://schemas.microsoft.com/office/drawing/2014/main" id="{BE4FAEDF-E906-9676-99AE-733E316E99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06899" y="21681079"/>
            <a:ext cx="17164047" cy="13488152"/>
          </a:xfrm>
          <a:prstGeom prst="rect">
            <a:avLst/>
          </a:prstGeom>
        </p:spPr>
      </p:pic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D54328F3-D04C-96C0-C721-47CEB2146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976450"/>
              </p:ext>
            </p:extLst>
          </p:nvPr>
        </p:nvGraphicFramePr>
        <p:xfrm>
          <a:off x="2331593" y="36056651"/>
          <a:ext cx="31915568" cy="10727096"/>
        </p:xfrm>
        <a:graphic>
          <a:graphicData uri="http://schemas.openxmlformats.org/drawingml/2006/table">
            <a:tbl>
              <a:tblPr firstRow="1" firstCol="1" bandRow="1"/>
              <a:tblGrid>
                <a:gridCol w="13428168">
                  <a:extLst>
                    <a:ext uri="{9D8B030D-6E8A-4147-A177-3AD203B41FA5}">
                      <a16:colId xmlns:a16="http://schemas.microsoft.com/office/drawing/2014/main" val="2438168269"/>
                    </a:ext>
                  </a:extLst>
                </a:gridCol>
                <a:gridCol w="5029172">
                  <a:extLst>
                    <a:ext uri="{9D8B030D-6E8A-4147-A177-3AD203B41FA5}">
                      <a16:colId xmlns:a16="http://schemas.microsoft.com/office/drawing/2014/main" val="1954152506"/>
                    </a:ext>
                  </a:extLst>
                </a:gridCol>
                <a:gridCol w="5029172">
                  <a:extLst>
                    <a:ext uri="{9D8B030D-6E8A-4147-A177-3AD203B41FA5}">
                      <a16:colId xmlns:a16="http://schemas.microsoft.com/office/drawing/2014/main" val="3510255503"/>
                    </a:ext>
                  </a:extLst>
                </a:gridCol>
                <a:gridCol w="5195000">
                  <a:extLst>
                    <a:ext uri="{9D8B030D-6E8A-4147-A177-3AD203B41FA5}">
                      <a16:colId xmlns:a16="http://schemas.microsoft.com/office/drawing/2014/main" val="2995990153"/>
                    </a:ext>
                  </a:extLst>
                </a:gridCol>
                <a:gridCol w="3234056">
                  <a:extLst>
                    <a:ext uri="{9D8B030D-6E8A-4147-A177-3AD203B41FA5}">
                      <a16:colId xmlns:a16="http://schemas.microsoft.com/office/drawing/2014/main" val="2136944104"/>
                    </a:ext>
                  </a:extLst>
                </a:gridCol>
              </a:tblGrid>
              <a:tr h="1758214"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CA" sz="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Projects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Procurement Type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CA" sz="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Procurement</a:t>
                      </a:r>
                    </a:p>
                    <a:p>
                      <a:pPr algn="ctr">
                        <a:buNone/>
                      </a:pPr>
                      <a:r>
                        <a:rPr lang="en-CA" sz="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Timeline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CA" sz="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Diameter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CA" sz="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Length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37943"/>
                  </a:ext>
                </a:extLst>
              </a:tr>
              <a:tr h="1933491">
                <a:tc>
                  <a:txBody>
                    <a:bodyPr/>
                    <a:lstStyle/>
                    <a:p>
                      <a:pPr marL="0" marR="0" lvl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b="1" dirty="0"/>
                        <a:t>Distribution Watermain Rehab Program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Construction Tender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Q4 2026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12”-16”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 miles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183467"/>
                  </a:ext>
                </a:extLst>
              </a:tr>
              <a:tr h="175082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CA" sz="5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 Creek Interceptor 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Design Tender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Q1 2027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54”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 mile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884836"/>
                  </a:ext>
                </a:extLst>
              </a:tr>
              <a:tr h="175082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CA" sz="5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Sewer System Evaluation Survey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Study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Q3 2026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&lt;24”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15 miles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889699"/>
                  </a:ext>
                </a:extLst>
              </a:tr>
              <a:tr h="1750827">
                <a:tc>
                  <a:txBody>
                    <a:bodyPr/>
                    <a:lstStyle/>
                    <a:p>
                      <a:pPr marL="0" marR="0" lvl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5000" b="1" dirty="0"/>
                        <a:t>Existing Interceptor Rehab</a:t>
                      </a:r>
                      <a:endParaRPr lang="en-US" sz="5000" b="1" dirty="0"/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Collaborative Delivery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Q2 2027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98”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 miles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399452"/>
                  </a:ext>
                </a:extLst>
              </a:tr>
              <a:tr h="1750827"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b="1" kern="1200">
                          <a:solidFill>
                            <a:schemeClr val="lt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en-CA" sz="5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Watermain Break Reduction Study</a:t>
                      </a:r>
                    </a:p>
                  </a:txBody>
                  <a:tcPr marL="204957" marR="204957" marT="0" marB="24656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Study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9pPr>
                    </a:lstStyle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5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Q2 2026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9pPr>
                    </a:lstStyle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5000" b="0" kern="1200" dirty="0">
                          <a:solidFill>
                            <a:schemeClr val="dk1"/>
                          </a:solidFill>
                          <a:effectLst/>
                          <a:latin typeface="Avenir LT Std 35 Ligh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12”-16”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1pPr>
                      <a:lvl2pPr marL="21945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2pPr>
                      <a:lvl3pPr marL="43891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3pPr>
                      <a:lvl4pPr marL="65836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4pPr>
                      <a:lvl5pPr marL="877824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5pPr>
                      <a:lvl6pPr marL="1097280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6pPr>
                      <a:lvl7pPr marL="1316736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7pPr>
                      <a:lvl8pPr marL="1536192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8pPr>
                      <a:lvl9pPr marL="17556480" algn="l" defTabSz="4389120" rtl="0" eaLnBrk="1" latinLnBrk="0" hangingPunct="1">
                        <a:defRPr sz="8640" kern="1200">
                          <a:solidFill>
                            <a:schemeClr val="dk1"/>
                          </a:solidFill>
                          <a:latin typeface="Avenir LT Std 35 Light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CA" sz="5000" b="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20 miles</a:t>
                      </a:r>
                    </a:p>
                  </a:txBody>
                  <a:tcPr marL="204957" marR="204957" marT="0" marB="246562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0F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077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37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02ED0-C6AD-6BC9-4417-D54D8A125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F3D22F02-5E7A-C08B-AF16-BB8E5BF9A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490" y="29498621"/>
            <a:ext cx="15952317" cy="16164074"/>
          </a:xfrm>
          <a:prstGeom prst="rect">
            <a:avLst/>
          </a:prstGeom>
        </p:spPr>
      </p:pic>
      <p:pic>
        <p:nvPicPr>
          <p:cNvPr id="12" name="Picture 11" descr="A map of the island&#10;&#10;AI-generated content may be incorrect.">
            <a:extLst>
              <a:ext uri="{FF2B5EF4-FFF2-40B4-BE49-F238E27FC236}">
                <a16:creationId xmlns:a16="http://schemas.microsoft.com/office/drawing/2014/main" id="{94727C4A-D78C-04F7-7893-9BB34CADB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828450">
            <a:off x="23132709" y="6794248"/>
            <a:ext cx="11922662" cy="9802031"/>
          </a:xfrm>
          <a:prstGeom prst="rect">
            <a:avLst/>
          </a:prstGeom>
        </p:spPr>
      </p:pic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7630505C-8666-1962-B811-CC2240998954}"/>
              </a:ext>
            </a:extLst>
          </p:cNvPr>
          <p:cNvSpPr txBox="1">
            <a:spLocks/>
          </p:cNvSpPr>
          <p:nvPr/>
        </p:nvSpPr>
        <p:spPr>
          <a:xfrm>
            <a:off x="2413490" y="7079575"/>
            <a:ext cx="20596781" cy="12371659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venir LT Std 35 Light" panose="020B04020202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SzPct val="150000"/>
              <a:tabLst>
                <a:tab pos="822893" algn="l"/>
                <a:tab pos="822893" algn="l"/>
              </a:tabLst>
            </a:pPr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About EWD</a:t>
            </a:r>
          </a:p>
          <a:p>
            <a:pPr algn="l">
              <a:buSzPct val="100000"/>
              <a:tabLst>
                <a:tab pos="822893" algn="l"/>
                <a:tab pos="822893" algn="l"/>
              </a:tabLst>
            </a:pPr>
            <a:r>
              <a:rPr lang="en-US" sz="8000" i="1" dirty="0">
                <a:solidFill>
                  <a:srgbClr val="111A21"/>
                </a:solidFill>
                <a:ea typeface="+mn-lt"/>
                <a:cs typeface="Calibri Light"/>
              </a:rPr>
              <a:t>Suggested information to include to orient attendees with your utility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000" dirty="0">
                <a:solidFill>
                  <a:srgbClr val="111A21"/>
                </a:solidFill>
                <a:ea typeface="+mn-lt"/>
                <a:cs typeface="Calibri Light"/>
              </a:rPr>
              <a:t>Population served and/or service area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000" dirty="0">
                <a:solidFill>
                  <a:srgbClr val="111A21"/>
                </a:solidFill>
                <a:ea typeface="+mn-lt"/>
                <a:cs typeface="Calibri Light"/>
              </a:rPr>
              <a:t>Length of watermains, # pressure zones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000" dirty="0">
                <a:solidFill>
                  <a:srgbClr val="111A21"/>
                </a:solidFill>
                <a:ea typeface="+mn-lt"/>
                <a:cs typeface="Calibri Light"/>
              </a:rPr>
              <a:t>Length of wastewater sewers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000" dirty="0">
                <a:solidFill>
                  <a:srgbClr val="111A21"/>
                </a:solidFill>
                <a:ea typeface="+mn-lt"/>
                <a:cs typeface="Calibri Light"/>
              </a:rPr>
              <a:t>Total asset value</a:t>
            </a:r>
          </a:p>
          <a:p>
            <a:pPr marL="1371490" indent="-1371490" algn="l">
              <a:buSzPct val="100000"/>
              <a:buFont typeface="Arial" panose="020B0604020202020204" pitchFamily="34" charset="0"/>
              <a:buChar char="•"/>
              <a:tabLst>
                <a:tab pos="822893" algn="l"/>
                <a:tab pos="822893" algn="l"/>
              </a:tabLst>
            </a:pPr>
            <a:r>
              <a:rPr lang="en-US" sz="8000" dirty="0">
                <a:solidFill>
                  <a:srgbClr val="111A21"/>
                </a:solidFill>
                <a:ea typeface="+mn-lt"/>
                <a:cs typeface="Calibri Light"/>
              </a:rPr>
              <a:t>Average day water supply</a:t>
            </a:r>
            <a:endParaRPr lang="en-CA" sz="8000" dirty="0">
              <a:solidFill>
                <a:srgbClr val="111A21"/>
              </a:solidFill>
              <a:ea typeface="+mn-l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9ED8D9-4498-D7F8-C08C-684BAEE6B56A}"/>
              </a:ext>
            </a:extLst>
          </p:cNvPr>
          <p:cNvSpPr txBox="1"/>
          <p:nvPr/>
        </p:nvSpPr>
        <p:spPr>
          <a:xfrm>
            <a:off x="2450987" y="19223997"/>
            <a:ext cx="31990827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[Highlight Topic]</a:t>
            </a:r>
          </a:p>
          <a:p>
            <a:r>
              <a:rPr lang="en-CA" sz="8000" i="1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Suggest to highlight the main concerns, ideally related to trenchless, that utility will be managing – addressing adding infrastructure highlighting average asset age or value of assets needing renewal, addressing development or growth, non-revenue water, etc. Opportunities to highlight regulatory or other driving factors. </a:t>
            </a:r>
            <a:endParaRPr lang="en-CA" sz="8000" b="1" dirty="0">
              <a:solidFill>
                <a:srgbClr val="111A21"/>
              </a:solidFill>
              <a:latin typeface="Avenir LT Std 35 Light" panose="020B0402020203020204" pitchFamily="34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FDCDF7E-133B-172B-0FDA-9E7790C803D2}"/>
              </a:ext>
            </a:extLst>
          </p:cNvPr>
          <p:cNvSpPr/>
          <p:nvPr/>
        </p:nvSpPr>
        <p:spPr>
          <a:xfrm>
            <a:off x="21200822" y="13422819"/>
            <a:ext cx="6077157" cy="5824479"/>
          </a:xfrm>
          <a:prstGeom prst="ellipse">
            <a:avLst/>
          </a:prstGeom>
          <a:solidFill>
            <a:schemeClr val="bg1"/>
          </a:solidFill>
          <a:ln w="63500" cmpd="dbl">
            <a:solidFill>
              <a:srgbClr val="0066B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defTabSz="3288715">
              <a:defRPr/>
            </a:pPr>
            <a:r>
              <a:rPr lang="en-US" sz="5755" b="1" dirty="0">
                <a:solidFill>
                  <a:srgbClr val="0066B3"/>
                </a:solidFill>
                <a:latin typeface="Avenir LT Std 35 Light" panose="020B0402020203020204" pitchFamily="34" charset="0"/>
              </a:rPr>
              <a:t>Second largest municipality in Example State</a:t>
            </a:r>
            <a:endParaRPr lang="en-CA" sz="5755" b="1" dirty="0">
              <a:solidFill>
                <a:srgbClr val="0066B3"/>
              </a:solidFill>
              <a:latin typeface="Avenir LT Std 35 Light" panose="020B0402020203020204" pitchFamily="34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DF85D25-E7FF-6A0C-9379-7FE911D03257}"/>
              </a:ext>
            </a:extLst>
          </p:cNvPr>
          <p:cNvGrpSpPr/>
          <p:nvPr/>
        </p:nvGrpSpPr>
        <p:grpSpPr>
          <a:xfrm rot="5400000">
            <a:off x="-4401740" y="8291579"/>
            <a:ext cx="44803216" cy="33816797"/>
            <a:chOff x="2800793" y="1081323"/>
            <a:chExt cx="44803216" cy="33816797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9C17F2F-B623-ACD8-FFA5-A3497EC2ABE5}"/>
                </a:ext>
              </a:extLst>
            </p:cNvPr>
            <p:cNvGrpSpPr/>
            <p:nvPr/>
          </p:nvGrpSpPr>
          <p:grpSpPr>
            <a:xfrm>
              <a:off x="2800793" y="1081323"/>
              <a:ext cx="44803216" cy="466452"/>
              <a:chOff x="2800793" y="1081323"/>
              <a:chExt cx="44803216" cy="466452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28025871-BC33-79CE-62E4-604D425C3562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800793" y="1081323"/>
                <a:ext cx="457200" cy="457200"/>
                <a:chOff x="0" y="0"/>
                <a:chExt cx="457200" cy="457200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5893C74-7A19-38E8-0C99-435852819C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51F7A770-8694-09F8-5EC1-22945AFF53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2FD93794-4B6F-9D94-73D8-4CCA69FD78D9}"/>
                  </a:ext>
                </a:extLst>
              </p:cNvPr>
              <p:cNvGrpSpPr>
                <a:grpSpLocks/>
              </p:cNvGrpSpPr>
              <p:nvPr/>
            </p:nvGrpSpPr>
            <p:grpSpPr>
              <a:xfrm rot="5400000">
                <a:off x="47146809" y="1090575"/>
                <a:ext cx="457200" cy="457200"/>
                <a:chOff x="0" y="0"/>
                <a:chExt cx="457200" cy="457200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EE72E92D-3EDF-EF9E-12C5-8944D6C75D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E16EA98C-9206-DB64-FC30-327D78AFBD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15CD3C2-7249-6DB8-78BD-5AD51DD76AFC}"/>
                </a:ext>
              </a:extLst>
            </p:cNvPr>
            <p:cNvSpPr/>
            <p:nvPr/>
          </p:nvSpPr>
          <p:spPr>
            <a:xfrm>
              <a:off x="3254375" y="1540669"/>
              <a:ext cx="43891200" cy="32918400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B03D7EE3-4721-7B0D-DFF2-D53E2290C617}"/>
                </a:ext>
              </a:extLst>
            </p:cNvPr>
            <p:cNvGrpSpPr/>
            <p:nvPr/>
          </p:nvGrpSpPr>
          <p:grpSpPr>
            <a:xfrm flipV="1">
              <a:off x="2800793" y="34431668"/>
              <a:ext cx="44803216" cy="466452"/>
              <a:chOff x="2800793" y="1081323"/>
              <a:chExt cx="44803216" cy="466452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9028BFE8-DC52-20FB-0F69-9126485512E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800793" y="1081323"/>
                <a:ext cx="457200" cy="457200"/>
                <a:chOff x="0" y="0"/>
                <a:chExt cx="457200" cy="457200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F5791E78-B9F0-10E5-F20A-815F12340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344DD7D8-BA1D-A5B5-C5D6-2E046EF7FE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303235F6-40EB-FE09-35E7-9844EA2E2EF4}"/>
                  </a:ext>
                </a:extLst>
              </p:cNvPr>
              <p:cNvGrpSpPr>
                <a:grpSpLocks/>
              </p:cNvGrpSpPr>
              <p:nvPr/>
            </p:nvGrpSpPr>
            <p:grpSpPr>
              <a:xfrm rot="5400000">
                <a:off x="47146809" y="1090575"/>
                <a:ext cx="457200" cy="457200"/>
                <a:chOff x="0" y="0"/>
                <a:chExt cx="457200" cy="457200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B5DBE39-F062-FE5D-C010-07DA8AA4F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0"/>
                  <a:ext cx="0" cy="264695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9ED64331-5959-711C-E6BD-D4E9286397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0" y="457200"/>
                  <a:ext cx="271604" cy="0"/>
                </a:xfrm>
                <a:prstGeom prst="lin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7DAFEB7A-5210-D448-B0B6-B33682C2B25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5237" t="15684" r="42799" b="49770"/>
          <a:stretch>
            <a:fillRect/>
          </a:stretch>
        </p:blipFill>
        <p:spPr>
          <a:xfrm>
            <a:off x="2450987" y="4566238"/>
            <a:ext cx="2198262" cy="2316993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6490138-02D6-CB37-6EAA-A83841D82FD3}"/>
              </a:ext>
            </a:extLst>
          </p:cNvPr>
          <p:cNvSpPr txBox="1">
            <a:spLocks/>
          </p:cNvSpPr>
          <p:nvPr/>
        </p:nvSpPr>
        <p:spPr>
          <a:xfrm>
            <a:off x="3932173" y="4357755"/>
            <a:ext cx="26021602" cy="2698183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venir LT Std 35 Light" panose="020B04020202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SzPct val="150000"/>
              <a:tabLst>
                <a:tab pos="822893" algn="l"/>
                <a:tab pos="822893" algn="l"/>
              </a:tabLst>
            </a:pPr>
            <a:r>
              <a:rPr lang="en-US" sz="18000" b="1" dirty="0">
                <a:solidFill>
                  <a:schemeClr val="tx1"/>
                </a:solidFill>
                <a:latin typeface="+mj-lt"/>
                <a:ea typeface="+mn-lt"/>
                <a:cs typeface="Calibri Light"/>
              </a:rPr>
              <a:t>EXAMPLE WATER UTILITY</a:t>
            </a:r>
            <a:endParaRPr lang="en-CA" sz="18000" dirty="0">
              <a:solidFill>
                <a:schemeClr val="tx1"/>
              </a:solidFill>
              <a:ea typeface="+mn-lt"/>
              <a:cs typeface="Calibri Light"/>
            </a:endParaRP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853375E2-14F9-0D01-3337-1A7B318CCD60}"/>
              </a:ext>
            </a:extLst>
          </p:cNvPr>
          <p:cNvSpPr/>
          <p:nvPr/>
        </p:nvSpPr>
        <p:spPr>
          <a:xfrm>
            <a:off x="28316903" y="8620283"/>
            <a:ext cx="1899619" cy="1659049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466B200-1D15-3F95-DBE0-3F7CCDC1ACD5}"/>
              </a:ext>
            </a:extLst>
          </p:cNvPr>
          <p:cNvSpPr txBox="1"/>
          <p:nvPr/>
        </p:nvSpPr>
        <p:spPr>
          <a:xfrm>
            <a:off x="2450987" y="27837706"/>
            <a:ext cx="280695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3-year Wastewater Capital Plan</a:t>
            </a:r>
          </a:p>
        </p:txBody>
      </p:sp>
      <p:pic>
        <p:nvPicPr>
          <p:cNvPr id="22" name="Picture 21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4F32B245-AA6A-8750-BA6A-D24CF45E9D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98035" y="41550301"/>
            <a:ext cx="4987103" cy="498710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EE6EA30-7315-3767-796C-5CA5E0F83045}"/>
              </a:ext>
            </a:extLst>
          </p:cNvPr>
          <p:cNvSpPr txBox="1"/>
          <p:nvPr/>
        </p:nvSpPr>
        <p:spPr>
          <a:xfrm>
            <a:off x="23865702" y="41779667"/>
            <a:ext cx="1045667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Check out our full list of Bids &amp; Tenders</a:t>
            </a:r>
          </a:p>
          <a:p>
            <a:endParaRPr lang="en-US" sz="3000" b="1" dirty="0">
              <a:solidFill>
                <a:srgbClr val="0066B3"/>
              </a:solidFill>
              <a:latin typeface="+mj-lt"/>
              <a:ea typeface="+mn-lt"/>
              <a:cs typeface="Calibri Light"/>
            </a:endParaRPr>
          </a:p>
          <a:p>
            <a:r>
              <a:rPr lang="en-US" sz="8800" b="1" dirty="0">
                <a:solidFill>
                  <a:srgbClr val="0066B3"/>
                </a:solidFill>
                <a:latin typeface="+mj-lt"/>
                <a:ea typeface="+mn-lt"/>
                <a:cs typeface="Calibri Light"/>
              </a:rPr>
              <a:t>www.EWD.org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4C281A-DFC8-3D30-FDC5-806CBD83D473}"/>
              </a:ext>
            </a:extLst>
          </p:cNvPr>
          <p:cNvSpPr txBox="1"/>
          <p:nvPr/>
        </p:nvSpPr>
        <p:spPr>
          <a:xfrm>
            <a:off x="18794998" y="29558889"/>
            <a:ext cx="15674220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0" i="1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Additional insight into what types of projects are coming, procurement models, etc. </a:t>
            </a:r>
          </a:p>
          <a:p>
            <a:r>
              <a:rPr lang="en-CA" sz="8000" b="1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Key Upcoming Projects for 2026</a:t>
            </a:r>
            <a:endParaRPr lang="en-CA" sz="8000" dirty="0">
              <a:solidFill>
                <a:srgbClr val="111A21"/>
              </a:solidFill>
              <a:latin typeface="Avenir LT Std 35 Light" panose="020B0402020203020204" pitchFamily="34" charset="0"/>
            </a:endParaRPr>
          </a:p>
          <a:p>
            <a:pPr marL="1143000" indent="-1143000">
              <a:buFontTx/>
              <a:buChar char="-"/>
            </a:pP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70” Interceptor Rehab, 2 miles</a:t>
            </a:r>
          </a:p>
          <a:p>
            <a:pPr marL="2994331" lvl="1" indent="-1143000">
              <a:buFontTx/>
              <a:buChar char="-"/>
            </a:pP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Procuring Design Phase Q4</a:t>
            </a:r>
          </a:p>
          <a:p>
            <a:pPr marL="1143000" indent="-1143000">
              <a:buFontTx/>
              <a:buChar char="-"/>
            </a:pP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CSO Feasibility Study – Q2</a:t>
            </a:r>
          </a:p>
          <a:p>
            <a:pPr marL="1143000" indent="-1143000">
              <a:buFontTx/>
              <a:buChar char="-"/>
            </a:pP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54” </a:t>
            </a:r>
            <a:r>
              <a:rPr lang="en-CA" sz="8000" dirty="0" err="1">
                <a:solidFill>
                  <a:srgbClr val="111A21"/>
                </a:solidFill>
                <a:latin typeface="Avenir LT Std 35 Light" panose="020B0402020203020204" pitchFamily="34" charset="0"/>
              </a:rPr>
              <a:t>Microtunnel</a:t>
            </a: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 River Crossing</a:t>
            </a:r>
          </a:p>
          <a:p>
            <a:pPr marL="2994331" lvl="1" indent="-1143000">
              <a:buFontTx/>
              <a:buChar char="-"/>
            </a:pPr>
            <a:r>
              <a:rPr lang="en-CA" sz="8000" dirty="0">
                <a:solidFill>
                  <a:srgbClr val="111A21"/>
                </a:solidFill>
                <a:latin typeface="Avenir LT Std 35 Light" panose="020B0402020203020204" pitchFamily="34" charset="0"/>
              </a:rPr>
              <a:t>Tender Phase Q3</a:t>
            </a:r>
          </a:p>
        </p:txBody>
      </p:sp>
    </p:spTree>
    <p:extLst>
      <p:ext uri="{BB962C8B-B14F-4D97-AF65-F5344CB8AC3E}">
        <p14:creationId xmlns:p14="http://schemas.microsoft.com/office/powerpoint/2010/main" val="12331982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Peel first">
      <a:dk1>
        <a:srgbClr val="000000"/>
      </a:dk1>
      <a:lt1>
        <a:srgbClr val="FFFFFF"/>
      </a:lt1>
      <a:dk2>
        <a:srgbClr val="005B9C"/>
      </a:dk2>
      <a:lt2>
        <a:srgbClr val="E7E6E6"/>
      </a:lt2>
      <a:accent1>
        <a:srgbClr val="005B9C"/>
      </a:accent1>
      <a:accent2>
        <a:srgbClr val="CF4827"/>
      </a:accent2>
      <a:accent3>
        <a:srgbClr val="616161"/>
      </a:accent3>
      <a:accent4>
        <a:srgbClr val="832B78"/>
      </a:accent4>
      <a:accent5>
        <a:srgbClr val="FFC222"/>
      </a:accent5>
      <a:accent6>
        <a:srgbClr val="008575"/>
      </a:accent6>
      <a:hlink>
        <a:srgbClr val="005B9C"/>
      </a:hlink>
      <a:folHlink>
        <a:srgbClr val="832B78"/>
      </a:folHlink>
    </a:clrScheme>
    <a:fontScheme name="Custom 20">
      <a:majorFont>
        <a:latin typeface="Avenir LT Pro 65 Medium"/>
        <a:ea typeface=""/>
        <a:cs typeface=""/>
      </a:majorFont>
      <a:minorFont>
        <a:latin typeface="Avenir LT Std 3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Custom Color 1">
      <a:srgbClr val="EBEBEC"/>
    </a:custClr>
    <a:custClr name="Custom Color 2">
      <a:srgbClr val="808080"/>
    </a:custClr>
    <a:custClr name="Custom Color 3">
      <a:srgbClr val="E0E4E8"/>
    </a:custClr>
    <a:custClr name="Custom Color 4">
      <a:srgbClr val="E0E5F4"/>
    </a:custClr>
    <a:custClr name="Custom Color 5">
      <a:srgbClr val="E1E8F6"/>
    </a:custClr>
    <a:custClr name="Custom Color 6">
      <a:srgbClr val="F7DAD3"/>
    </a:custClr>
    <a:custClr name="Custom Color 7">
      <a:srgbClr val="E0D5EA"/>
    </a:custClr>
    <a:custClr name="Custom Color 8">
      <a:srgbClr val="FFF3D3"/>
    </a:custClr>
    <a:custClr name="Custom Color 9">
      <a:srgbClr val="D6EEEE"/>
    </a:custClr>
    <a:custClr name="Custom Color 10">
      <a:srgbClr val="E2F3F1"/>
    </a:custClr>
    <a:custClr name="Custom Color 11">
      <a:srgbClr val="D1D3D4"/>
    </a:custClr>
    <a:custClr name="Custom Color 12">
      <a:srgbClr val="595959"/>
    </a:custClr>
    <a:custClr name="Custom Color 13">
      <a:srgbClr val="C6CFD4"/>
    </a:custClr>
    <a:custClr name="Custom Color 14">
      <a:srgbClr val="C8D2EC"/>
    </a:custClr>
    <a:custClr name="Custom Color 15">
      <a:srgbClr val="BAD2ED"/>
    </a:custClr>
    <a:custClr name="Custom Color 16">
      <a:srgbClr val="EEB4A6"/>
    </a:custClr>
    <a:custClr name="Custom Color 17">
      <a:srgbClr val="C7B2D6"/>
    </a:custClr>
    <a:custClr name="Custom Color 18">
      <a:srgbClr val="FFE7A7"/>
    </a:custClr>
    <a:custClr name="Custom Color 19">
      <a:srgbClr val="BDE3E0"/>
    </a:custClr>
    <a:custClr name="Custom Color 20">
      <a:srgbClr val="ADDEE0"/>
    </a:custClr>
    <a:custClr name="Custom Color 21">
      <a:srgbClr val="939598"/>
    </a:custClr>
    <a:custClr name="Custom Color 22">
      <a:srgbClr val="404040"/>
    </a:custClr>
    <a:custClr name="Custom Color 23">
      <a:srgbClr val="98A4AB"/>
    </a:custClr>
    <a:custClr name="Custom Color 24">
      <a:srgbClr val="97AFD8"/>
    </a:custClr>
    <a:custClr name="Custom Color 25">
      <a:srgbClr val="4BA6DD"/>
    </a:custClr>
    <a:custClr name="Custom Color 26">
      <a:srgbClr val="E68F7A"/>
    </a:custClr>
    <a:custClr name="Custom Color 27">
      <a:srgbClr val="B295C6"/>
    </a:custClr>
    <a:custClr name="Custom Color 28">
      <a:srgbClr val="FFDA7A"/>
    </a:custClr>
    <a:custClr name="Custom Color 29">
      <a:srgbClr val="4FAF9F"/>
    </a:custClr>
    <a:custClr name="Custom Color 30">
      <a:srgbClr val="00B9B0"/>
    </a:custClr>
    <a:custClr name="Custom Color 31">
      <a:srgbClr val="6D6E71"/>
    </a:custClr>
    <a:custClr name="Custom Color 32">
      <a:srgbClr val="262626"/>
    </a:custClr>
    <a:custClr name="Custom Color 33">
      <a:srgbClr val="6F7D85"/>
    </a:custClr>
    <a:custClr name="Custom Color 34">
      <a:srgbClr val="6A91CB"/>
    </a:custClr>
    <a:custClr name="Custom Color 35">
      <a:srgbClr val="00518E"/>
    </a:custClr>
    <a:custClr name="Custom Color 36">
      <a:srgbClr val="9B361D"/>
    </a:custClr>
    <a:custClr name="Custom Color 37">
      <a:srgbClr val="511454"/>
    </a:custClr>
    <a:custClr name="Custom Color 38">
      <a:srgbClr val="D99D00"/>
    </a:custClr>
    <a:custClr name="Custom Color 39">
      <a:srgbClr val="0B5B4C"/>
    </a:custClr>
    <a:custClr name="Custom Color 40">
      <a:srgbClr val="047A71"/>
    </a:custClr>
    <a:custClr name="Custom Color 41">
      <a:srgbClr val="4D4D4F"/>
    </a:custClr>
    <a:custClr name="Custom Color 42">
      <a:srgbClr val="0D0D0D"/>
    </a:custClr>
    <a:custClr name="Custom Color 43">
      <a:srgbClr val="48545C"/>
    </a:custClr>
    <a:custClr name="Custom Color 44">
      <a:srgbClr val="357ABE"/>
    </a:custClr>
    <a:custClr name="Custom Color 45">
      <a:srgbClr val="002E4E"/>
    </a:custClr>
    <a:custClr name="Custom Color 46">
      <a:srgbClr val="682414"/>
    </a:custClr>
    <a:custClr name="Custom Color 47">
      <a:srgbClr val="270028"/>
    </a:custClr>
    <a:custClr name="Custom Color 48">
      <a:srgbClr val="906900"/>
    </a:custClr>
    <a:custClr name="Custom Color 49">
      <a:srgbClr val="003D34"/>
    </a:custClr>
    <a:custClr name="Custom Color 50">
      <a:srgbClr val="00524E"/>
    </a:custClr>
  </a:custClrLst>
  <a:extLst>
    <a:ext uri="{05A4C25C-085E-4340-85A3-A5531E510DB2}">
      <thm15:themeFamily xmlns:thm15="http://schemas.microsoft.com/office/thememl/2012/main" name="Powerpoint-template-PeelTheme-12-0924.pptx" id="{5A455854-B75D-417E-B1CE-98EB2315FD8A}" vid="{2FCCA7FA-C3CD-43B2-895C-BEBF46DFF7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Custom Color 1">
      <a:srgbClr val="EBEBEC"/>
    </a:custClr>
    <a:custClr name="Custom Color 2">
      <a:srgbClr val="808080"/>
    </a:custClr>
    <a:custClr name="Custom Color 3">
      <a:srgbClr val="E0E4E8"/>
    </a:custClr>
    <a:custClr name="Custom Color 4">
      <a:srgbClr val="E0E5F4"/>
    </a:custClr>
    <a:custClr name="Custom Color 5">
      <a:srgbClr val="E1E8F6"/>
    </a:custClr>
    <a:custClr name="Custom Color 6">
      <a:srgbClr val="F7DAD3"/>
    </a:custClr>
    <a:custClr name="Custom Color 7">
      <a:srgbClr val="E0D5EA"/>
    </a:custClr>
    <a:custClr name="Custom Color 8">
      <a:srgbClr val="FFF3D3"/>
    </a:custClr>
    <a:custClr name="Custom Color 9">
      <a:srgbClr val="D6EEEE"/>
    </a:custClr>
    <a:custClr name="Custom Color 10">
      <a:srgbClr val="E2F3F1"/>
    </a:custClr>
    <a:custClr name="Custom Color 11">
      <a:srgbClr val="D1D3D4"/>
    </a:custClr>
    <a:custClr name="Custom Color 12">
      <a:srgbClr val="595959"/>
    </a:custClr>
    <a:custClr name="Custom Color 13">
      <a:srgbClr val="C6CFD4"/>
    </a:custClr>
    <a:custClr name="Custom Color 14">
      <a:srgbClr val="C8D2EC"/>
    </a:custClr>
    <a:custClr name="Custom Color 15">
      <a:srgbClr val="BAD2ED"/>
    </a:custClr>
    <a:custClr name="Custom Color 16">
      <a:srgbClr val="EEB4A6"/>
    </a:custClr>
    <a:custClr name="Custom Color 17">
      <a:srgbClr val="C7B2D6"/>
    </a:custClr>
    <a:custClr name="Custom Color 18">
      <a:srgbClr val="FFE7A7"/>
    </a:custClr>
    <a:custClr name="Custom Color 19">
      <a:srgbClr val="BDE3E0"/>
    </a:custClr>
    <a:custClr name="Custom Color 20">
      <a:srgbClr val="ADDEE0"/>
    </a:custClr>
    <a:custClr name="Custom Color 21">
      <a:srgbClr val="939598"/>
    </a:custClr>
    <a:custClr name="Custom Color 22">
      <a:srgbClr val="404040"/>
    </a:custClr>
    <a:custClr name="Custom Color 23">
      <a:srgbClr val="98A4AB"/>
    </a:custClr>
    <a:custClr name="Custom Color 24">
      <a:srgbClr val="97AFD8"/>
    </a:custClr>
    <a:custClr name="Custom Color 25">
      <a:srgbClr val="4BA6DD"/>
    </a:custClr>
    <a:custClr name="Custom Color 26">
      <a:srgbClr val="E68F7A"/>
    </a:custClr>
    <a:custClr name="Custom Color 27">
      <a:srgbClr val="B295C6"/>
    </a:custClr>
    <a:custClr name="Custom Color 28">
      <a:srgbClr val="FFDA7A"/>
    </a:custClr>
    <a:custClr name="Custom Color 29">
      <a:srgbClr val="4FAF9F"/>
    </a:custClr>
    <a:custClr name="Custom Color 30">
      <a:srgbClr val="00B9B0"/>
    </a:custClr>
    <a:custClr name="Custom Color 31">
      <a:srgbClr val="6D6E71"/>
    </a:custClr>
    <a:custClr name="Custom Color 32">
      <a:srgbClr val="262626"/>
    </a:custClr>
    <a:custClr name="Custom Color 33">
      <a:srgbClr val="6F7D85"/>
    </a:custClr>
    <a:custClr name="Custom Color 34">
      <a:srgbClr val="6A91CB"/>
    </a:custClr>
    <a:custClr name="Custom Color 35">
      <a:srgbClr val="00518E"/>
    </a:custClr>
    <a:custClr name="Custom Color 36">
      <a:srgbClr val="9B361D"/>
    </a:custClr>
    <a:custClr name="Custom Color 37">
      <a:srgbClr val="511454"/>
    </a:custClr>
    <a:custClr name="Custom Color 38">
      <a:srgbClr val="D99D00"/>
    </a:custClr>
    <a:custClr name="Custom Color 39">
      <a:srgbClr val="0B5B4C"/>
    </a:custClr>
    <a:custClr name="Custom Color 40">
      <a:srgbClr val="047A71"/>
    </a:custClr>
    <a:custClr name="Custom Color 41">
      <a:srgbClr val="4D4D4F"/>
    </a:custClr>
    <a:custClr name="Custom Color 42">
      <a:srgbClr val="0D0D0D"/>
    </a:custClr>
    <a:custClr name="Custom Color 43">
      <a:srgbClr val="48545C"/>
    </a:custClr>
    <a:custClr name="Custom Color 44">
      <a:srgbClr val="357ABE"/>
    </a:custClr>
    <a:custClr name="Custom Color 45">
      <a:srgbClr val="002E4E"/>
    </a:custClr>
    <a:custClr name="Custom Color 46">
      <a:srgbClr val="682414"/>
    </a:custClr>
    <a:custClr name="Custom Color 47">
      <a:srgbClr val="270028"/>
    </a:custClr>
    <a:custClr name="Custom Color 48">
      <a:srgbClr val="906900"/>
    </a:custClr>
    <a:custClr name="Custom Color 49">
      <a:srgbClr val="003D34"/>
    </a:custClr>
    <a:custClr name="Custom Color 50">
      <a:srgbClr val="00524E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C2A532E43AD94AB1387E9CA4FDF94E" ma:contentTypeVersion="30" ma:contentTypeDescription="Create a new document." ma:contentTypeScope="" ma:versionID="ff9f40cd0bf6d780c2961845e96b4291">
  <xsd:schema xmlns:xsd="http://www.w3.org/2001/XMLSchema" xmlns:xs="http://www.w3.org/2001/XMLSchema" xmlns:p="http://schemas.microsoft.com/office/2006/metadata/properties" xmlns:ns2="ff510a6a-ceeb-4733-8b3b-9f3b0f4127a0" xmlns:ns3="0fa8800e-5c93-4c02-8f34-a9be9d8e083b" targetNamespace="http://schemas.microsoft.com/office/2006/metadata/properties" ma:root="true" ma:fieldsID="bec47a548c1c503161b55a02ce57471c" ns2:_="" ns3:_="">
    <xsd:import namespace="ff510a6a-ceeb-4733-8b3b-9f3b0f4127a0"/>
    <xsd:import namespace="0fa8800e-5c93-4c02-8f34-a9be9d8e08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Issu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DocumentNo_x002e_" minOccurs="0"/>
                <xsd:element ref="ns2:Revision" minOccurs="0"/>
                <xsd:element ref="ns2:DocumentStatus" minOccurs="0"/>
                <xsd:element ref="ns2:SubmittedBy" minOccurs="0"/>
                <xsd:element ref="ns2:DateSubmitted" minOccurs="0"/>
                <xsd:element ref="ns2:DueDate" minOccurs="0"/>
                <xsd:element ref="ns2:DocumentOwner" minOccurs="0"/>
                <xsd:element ref="ns2:Datecreated" minOccurs="0"/>
                <xsd:element ref="ns2:SubmissionDate" minOccurs="0"/>
                <xsd:element ref="ns2:Newtemplate" minOccurs="0"/>
                <xsd:element ref="ns2:QAReview" minOccurs="0"/>
                <xsd:element ref="ns2:Status" minOccurs="0"/>
                <xsd:element ref="ns2:TaskOwner" minOccurs="0"/>
                <xsd:element ref="ns2:DateSubmitted0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10a6a-ceeb-4733-8b3b-9f3b0f4127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Issue" ma:index="12" nillable="true" ma:displayName="Issue" ma:decimals="0" ma:default="1" ma:description="Indicate which report no is associated with the file" ma:format="Dropdown" ma:internalName="Issue" ma:percentage="FALSE">
      <xsd:simpleType>
        <xsd:restriction base="dms:Number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166aa50-2606-4bee-b14b-7e98c91f20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2" nillable="true" ma:displayName="Sign-off status" ma:internalName="Sign_x002d_off_x0020_status">
      <xsd:simpleType>
        <xsd:restriction base="dms:Text"/>
      </xsd:simpleType>
    </xsd:element>
    <xsd:element name="DocumentNo_x002e_" ma:index="23" nillable="true" ma:displayName="Document No." ma:format="Dropdown" ma:internalName="DocumentNo_x002e_">
      <xsd:simpleType>
        <xsd:restriction base="dms:Text">
          <xsd:maxLength value="255"/>
        </xsd:restriction>
      </xsd:simpleType>
    </xsd:element>
    <xsd:element name="Revision" ma:index="24" nillable="true" ma:displayName="Revision" ma:format="Dropdown" ma:internalName="Revision">
      <xsd:simpleType>
        <xsd:restriction base="dms:Text">
          <xsd:maxLength value="255"/>
        </xsd:restriction>
      </xsd:simpleType>
    </xsd:element>
    <xsd:element name="DocumentStatus" ma:index="25" nillable="true" ma:displayName="Doc Status" ma:format="Dropdown" ma:internalName="DocumentStatus">
      <xsd:simpleType>
        <xsd:restriction base="dms:Choice">
          <xsd:enumeration value="Draft"/>
          <xsd:enumeration value="Accepted"/>
          <xsd:enumeration value="Rejected"/>
          <xsd:enumeration value="For Review"/>
        </xsd:restriction>
      </xsd:simpleType>
    </xsd:element>
    <xsd:element name="SubmittedBy" ma:index="26" nillable="true" ma:displayName="Submitted By" ma:format="Dropdown" ma:list="UserInfo" ma:SharePointGroup="0" ma:internalName="Submit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Submitted" ma:index="27" nillable="true" ma:displayName="Date Submitted" ma:format="Dropdown" ma:internalName="DateSubmitted">
      <xsd:simpleType>
        <xsd:restriction base="dms:Text">
          <xsd:maxLength value="255"/>
        </xsd:restriction>
      </xsd:simpleType>
    </xsd:element>
    <xsd:element name="DueDate" ma:index="28" nillable="true" ma:displayName="Due Date" ma:format="Dropdown" ma:internalName="DueDate">
      <xsd:simpleType>
        <xsd:restriction base="dms:Text">
          <xsd:maxLength value="255"/>
        </xsd:restriction>
      </xsd:simpleType>
    </xsd:element>
    <xsd:element name="DocumentOwner" ma:index="29" nillable="true" ma:displayName="Document Owner" ma:format="Dropdown" ma:internalName="DocumentOwner">
      <xsd:simpleType>
        <xsd:restriction base="dms:Text">
          <xsd:maxLength value="255"/>
        </xsd:restriction>
      </xsd:simpleType>
    </xsd:element>
    <xsd:element name="Datecreated" ma:index="30" nillable="true" ma:displayName="Date created " ma:format="DateOnly" ma:internalName="Datecreated">
      <xsd:simpleType>
        <xsd:restriction base="dms:DateTime"/>
      </xsd:simpleType>
    </xsd:element>
    <xsd:element name="SubmissionDate" ma:index="31" nillable="true" ma:displayName="Submission Date" ma:format="DateOnly" ma:internalName="SubmissionDate">
      <xsd:simpleType>
        <xsd:restriction base="dms:DateTime"/>
      </xsd:simpleType>
    </xsd:element>
    <xsd:element name="Newtemplate" ma:index="32" nillable="true" ma:displayName="New template" ma:format="Dropdown" ma:internalName="Newtemplate">
      <xsd:simpleType>
        <xsd:restriction base="dms:Choice">
          <xsd:enumeration value="Yes"/>
          <xsd:enumeration value="No"/>
          <xsd:enumeration value="Choice 3"/>
        </xsd:restriction>
      </xsd:simpleType>
    </xsd:element>
    <xsd:element name="QAReview" ma:index="33" nillable="true" ma:displayName="QA Review" ma:format="Dropdown" ma:list="UserInfo" ma:SharePointGroup="0" ma:internalName="QAReview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34" nillable="true" ma:displayName="Status" ma:format="Dropdown" ma:internalName="Status">
      <xsd:simpleType>
        <xsd:restriction base="dms:Choice">
          <xsd:enumeration value="Approved"/>
          <xsd:enumeration value="Choice 3"/>
          <xsd:enumeration value="Submitted"/>
          <xsd:enumeration value="Logged"/>
          <xsd:enumeration value="Draft"/>
          <xsd:enumeration value="Cancelled"/>
        </xsd:restriction>
      </xsd:simpleType>
    </xsd:element>
    <xsd:element name="TaskOwner" ma:index="35" nillable="true" ma:displayName="Task Owner" ma:format="Dropdown" ma:internalName="TaskOwner">
      <xsd:simpleType>
        <xsd:restriction base="dms:Choice">
          <xsd:enumeration value="AECOM"/>
          <xsd:enumeration value="Hatch"/>
          <xsd:enumeration value="Choice 3"/>
        </xsd:restriction>
      </xsd:simpleType>
    </xsd:element>
    <xsd:element name="DateSubmitted0" ma:index="36" nillable="true" ma:displayName="Date Submitted " ma:format="DateOnly" ma:internalName="DateSubmitted0">
      <xsd:simpleType>
        <xsd:restriction base="dms:DateTime"/>
      </xsd:simpleType>
    </xsd:element>
    <xsd:element name="MediaServiceBillingMetadata" ma:index="3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a8800e-5c93-4c02-8f34-a9be9d8e083b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2b3a3e5-53eb-42fe-b12d-94553db30d6e}" ma:internalName="TaxCatchAll" ma:showField="CatchAllData" ma:web="0fa8800e-5c93-4c02-8f34-a9be9d8e08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510a6a-ceeb-4733-8b3b-9f3b0f4127a0">
      <Terms xmlns="http://schemas.microsoft.com/office/infopath/2007/PartnerControls"/>
    </lcf76f155ced4ddcb4097134ff3c332f>
    <TaxCatchAll xmlns="0fa8800e-5c93-4c02-8f34-a9be9d8e083b" xsi:nil="true"/>
    <Revision xmlns="ff510a6a-ceeb-4733-8b3b-9f3b0f4127a0" xsi:nil="true"/>
    <DateSubmitted xmlns="ff510a6a-ceeb-4733-8b3b-9f3b0f4127a0" xsi:nil="true"/>
    <DocumentNo_x002e_ xmlns="ff510a6a-ceeb-4733-8b3b-9f3b0f4127a0" xsi:nil="true"/>
    <SubmissionDate xmlns="ff510a6a-ceeb-4733-8b3b-9f3b0f4127a0" xsi:nil="true"/>
    <_Flow_SignoffStatus xmlns="ff510a6a-ceeb-4733-8b3b-9f3b0f4127a0" xsi:nil="true"/>
    <Datecreated xmlns="ff510a6a-ceeb-4733-8b3b-9f3b0f4127a0" xsi:nil="true"/>
    <DocumentStatus xmlns="ff510a6a-ceeb-4733-8b3b-9f3b0f4127a0" xsi:nil="true"/>
    <DueDate xmlns="ff510a6a-ceeb-4733-8b3b-9f3b0f4127a0" xsi:nil="true"/>
    <DocumentOwner xmlns="ff510a6a-ceeb-4733-8b3b-9f3b0f4127a0" xsi:nil="true"/>
    <SubmittedBy xmlns="ff510a6a-ceeb-4733-8b3b-9f3b0f4127a0">
      <UserInfo>
        <DisplayName/>
        <AccountId xsi:nil="true"/>
        <AccountType/>
      </UserInfo>
    </SubmittedBy>
    <Issue xmlns="ff510a6a-ceeb-4733-8b3b-9f3b0f4127a0">1</Issue>
    <Newtemplate xmlns="ff510a6a-ceeb-4733-8b3b-9f3b0f4127a0" xsi:nil="true"/>
    <QAReview xmlns="ff510a6a-ceeb-4733-8b3b-9f3b0f4127a0">
      <UserInfo>
        <DisplayName/>
        <AccountId xsi:nil="true"/>
        <AccountType/>
      </UserInfo>
    </QAReview>
    <Status xmlns="ff510a6a-ceeb-4733-8b3b-9f3b0f4127a0" xsi:nil="true"/>
    <TaskOwner xmlns="ff510a6a-ceeb-4733-8b3b-9f3b0f4127a0" xsi:nil="true"/>
    <DateSubmitted0 xmlns="ff510a6a-ceeb-4733-8b3b-9f3b0f4127a0" xsi:nil="true"/>
  </documentManagement>
</p:properties>
</file>

<file path=customXml/itemProps1.xml><?xml version="1.0" encoding="utf-8"?>
<ds:datastoreItem xmlns:ds="http://schemas.openxmlformats.org/officeDocument/2006/customXml" ds:itemID="{94654942-7E39-4E8B-AA47-632469CACA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4CD8D3-369C-4963-A552-99A083334B99}">
  <ds:schemaRefs>
    <ds:schemaRef ds:uri="0fa8800e-5c93-4c02-8f34-a9be9d8e083b"/>
    <ds:schemaRef ds:uri="ff510a6a-ceeb-4733-8b3b-9f3b0f4127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5537435-6789-4A00-8D4A-B6F7A4040453}">
  <ds:schemaRefs>
    <ds:schemaRef ds:uri="0fa8800e-5c93-4c02-8f34-a9be9d8e083b"/>
    <ds:schemaRef ds:uri="ff510a6a-ceeb-4733-8b3b-9f3b0f4127a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- Peel Brand Template (1)</Template>
  <TotalTime>92</TotalTime>
  <Words>317</Words>
  <Application>Microsoft Office PowerPoint</Application>
  <PresentationFormat>Custom</PresentationFormat>
  <Paragraphs>67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Avenir LT Pro 65 Medium</vt:lpstr>
      <vt:lpstr>Avenir LT Std 35 Light</vt:lpstr>
      <vt:lpstr>Avenir Next LT Pro</vt:lpstr>
      <vt:lpstr>Calibri</vt:lpstr>
      <vt:lpstr>Wingdings</vt:lpstr>
      <vt:lpstr>Custom Design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Hoang, Danielle</dc:creator>
  <cp:keywords>Presentation;Peel;Region</cp:keywords>
  <dc:description/>
  <cp:lastModifiedBy>Jenna Hale</cp:lastModifiedBy>
  <cp:revision>4</cp:revision>
  <cp:lastPrinted>2025-09-22T13:08:59Z</cp:lastPrinted>
  <dcterms:created xsi:type="dcterms:W3CDTF">2025-01-21T13:36:15Z</dcterms:created>
  <dcterms:modified xsi:type="dcterms:W3CDTF">2026-01-30T18:56:17Z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0x010100E6C2A532E43AD94AB1387E9CA4FDF94E</vt:lpwstr>
  </property>
  <property fmtid="{D5CDD505-2E9C-101B-9397-08002B2CF9AE}" pid="3" name="MediaServiceImageTags">
    <vt:lpwstr/>
  </property>
  <property fmtid="{D5CDD505-2E9C-101B-9397-08002B2CF9AE}" pid="4" name="SIZADocumentType">
    <vt:lpwstr/>
  </property>
  <property fmtid="{D5CDD505-2E9C-101B-9397-08002B2CF9AE}" pid="5" name="SIZADivision">
    <vt:lpwstr/>
  </property>
  <property fmtid="{D5CDD505-2E9C-101B-9397-08002B2CF9AE}" pid="6" name="SIZASection">
    <vt:lpwstr/>
  </property>
  <property fmtid="{D5CDD505-2E9C-101B-9397-08002B2CF9AE}" pid="7" name="SIZAService">
    <vt:lpwstr/>
  </property>
  <property fmtid="{D5CDD505-2E9C-101B-9397-08002B2CF9AE}" pid="8" name="SIZARecordClassification">
    <vt:lpwstr/>
  </property>
  <property fmtid="{D5CDD505-2E9C-101B-9397-08002B2CF9AE}" pid="9" name="SIZAKeywords">
    <vt:lpwstr/>
  </property>
  <property fmtid="{D5CDD505-2E9C-101B-9397-08002B2CF9AE}" pid="10" name="SIZADepartment">
    <vt:lpwstr>1;#Corporate Services|a2af28b8-e1fe-4f03-a503-61721ed101da</vt:lpwstr>
  </property>
  <property fmtid="{D5CDD505-2E9C-101B-9397-08002B2CF9AE}" pid="11" name="SIZADocumentSubType">
    <vt:lpwstr/>
  </property>
</Properties>
</file>