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5"/>
  </p:notesMasterIdLst>
  <p:handoutMasterIdLst>
    <p:handoutMasterId r:id="rId16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2" r:id="rId13"/>
    <p:sldId id="353" r:id="rId14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16C41-9EBC-4E60-8A71-302A975DEC6B}" v="1" dt="2026-04-27T21:26:03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9"/>
    <p:restoredTop sz="94720"/>
  </p:normalViewPr>
  <p:slideViewPr>
    <p:cSldViewPr>
      <p:cViewPr varScale="1">
        <p:scale>
          <a:sx n="138" d="100"/>
          <a:sy n="138" d="100"/>
        </p:scale>
        <p:origin x="1164" y="10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Webb" userId="c590f403-3323-4679-ae96-aeb41a133708" providerId="ADAL" clId="{255E91D7-D68B-477F-867C-FC59BA29FC4D}"/>
    <pc:docChg chg="undo redo custSel addSld delSld modSld modMainMaster">
      <pc:chgData name="Kari Webb" userId="c590f403-3323-4679-ae96-aeb41a133708" providerId="ADAL" clId="{255E91D7-D68B-477F-867C-FC59BA29FC4D}" dt="2026-04-27T21:32:36.408" v="359" actId="2696"/>
      <pc:docMkLst>
        <pc:docMk/>
      </pc:docMkLst>
      <pc:sldChg chg="del">
        <pc:chgData name="Kari Webb" userId="c590f403-3323-4679-ae96-aeb41a133708" providerId="ADAL" clId="{255E91D7-D68B-477F-867C-FC59BA29FC4D}" dt="2026-04-27T21:32:36.408" v="359" actId="2696"/>
        <pc:sldMkLst>
          <pc:docMk/>
          <pc:sldMk cId="4143975056" sldId="351"/>
        </pc:sldMkLst>
      </pc:sldChg>
      <pc:sldChg chg="new mod modClrScheme chgLayout">
        <pc:chgData name="Kari Webb" userId="c590f403-3323-4679-ae96-aeb41a133708" providerId="ADAL" clId="{255E91D7-D68B-477F-867C-FC59BA29FC4D}" dt="2026-04-27T21:31:22.429" v="358" actId="700"/>
        <pc:sldMkLst>
          <pc:docMk/>
          <pc:sldMk cId="2027953168" sldId="353"/>
        </pc:sldMkLst>
      </pc:sldChg>
      <pc:sldMasterChg chg="modSp mod addSldLayout delSldLayout modSldLayout">
        <pc:chgData name="Kari Webb" userId="c590f403-3323-4679-ae96-aeb41a133708" providerId="ADAL" clId="{255E91D7-D68B-477F-867C-FC59BA29FC4D}" dt="2026-04-27T21:30:23.410" v="356" actId="1076"/>
        <pc:sldMasterMkLst>
          <pc:docMk/>
          <pc:sldMasterMk cId="897964312" sldId="2147483784"/>
        </pc:sldMasterMkLst>
        <pc:picChg chg="mod">
          <ac:chgData name="Kari Webb" userId="c590f403-3323-4679-ae96-aeb41a133708" providerId="ADAL" clId="{255E91D7-D68B-477F-867C-FC59BA29FC4D}" dt="2026-04-21T17:46:14.166" v="2" actId="14100"/>
          <ac:picMkLst>
            <pc:docMk/>
            <pc:sldMasterMk cId="897964312" sldId="2147483784"/>
            <ac:picMk id="4" creationId="{4B32B78A-962D-73C4-3D6F-0B48F2693FF9}"/>
          </ac:picMkLst>
        </pc:picChg>
        <pc:sldLayoutChg chg="addSp delSp modSp add del mod modTransition">
          <pc:chgData name="Kari Webb" userId="c590f403-3323-4679-ae96-aeb41a133708" providerId="ADAL" clId="{255E91D7-D68B-477F-867C-FC59BA29FC4D}" dt="2026-04-27T21:30:23.410" v="356" actId="1076"/>
          <pc:sldLayoutMkLst>
            <pc:docMk/>
            <pc:sldMasterMk cId="897964312" sldId="2147483784"/>
            <pc:sldLayoutMk cId="1603245744" sldId="2147483854"/>
          </pc:sldLayoutMkLst>
          <pc:spChg chg="add mod">
            <ac:chgData name="Kari Webb" userId="c590f403-3323-4679-ae96-aeb41a133708" providerId="ADAL" clId="{255E91D7-D68B-477F-867C-FC59BA29FC4D}" dt="2026-04-27T21:30:21.289" v="355" actId="14100"/>
            <ac:spMkLst>
              <pc:docMk/>
              <pc:sldMasterMk cId="897964312" sldId="2147483784"/>
              <pc:sldLayoutMk cId="1603245744" sldId="2147483854"/>
              <ac:spMk id="2" creationId="{22B4B57D-E047-634B-A78D-091B51D4BCC0}"/>
            </ac:spMkLst>
          </pc:spChg>
          <pc:spChg chg="mod">
            <ac:chgData name="Kari Webb" userId="c590f403-3323-4679-ae96-aeb41a133708" providerId="ADAL" clId="{255E91D7-D68B-477F-867C-FC59BA29FC4D}" dt="2026-04-27T21:29:27.369" v="343" actId="20577"/>
            <ac:spMkLst>
              <pc:docMk/>
              <pc:sldMasterMk cId="897964312" sldId="2147483784"/>
              <pc:sldLayoutMk cId="1603245744" sldId="2147483854"/>
              <ac:spMk id="8" creationId="{E788FA1C-3D88-1FFC-3FD6-86D49BB81AC5}"/>
            </ac:spMkLst>
          </pc:spChg>
          <pc:spChg chg="mod">
            <ac:chgData name="Kari Webb" userId="c590f403-3323-4679-ae96-aeb41a133708" providerId="ADAL" clId="{255E91D7-D68B-477F-867C-FC59BA29FC4D}" dt="2026-04-27T21:25:31.128" v="101" actId="20577"/>
            <ac:spMkLst>
              <pc:docMk/>
              <pc:sldMasterMk cId="897964312" sldId="2147483784"/>
              <pc:sldLayoutMk cId="1603245744" sldId="2147483854"/>
              <ac:spMk id="9" creationId="{16680B0E-6580-135A-327B-2CE732A29E0E}"/>
            </ac:spMkLst>
          </pc:spChg>
          <pc:picChg chg="add mod">
            <ac:chgData name="Kari Webb" userId="c590f403-3323-4679-ae96-aeb41a133708" providerId="ADAL" clId="{255E91D7-D68B-477F-867C-FC59BA29FC4D}" dt="2026-04-27T21:30:23.410" v="356" actId="1076"/>
            <ac:picMkLst>
              <pc:docMk/>
              <pc:sldMasterMk cId="897964312" sldId="2147483784"/>
              <pc:sldLayoutMk cId="1603245744" sldId="2147483854"/>
              <ac:picMk id="4" creationId="{F3AB9CFA-3019-F16D-1A7C-CF83F7F80502}"/>
            </ac:picMkLst>
          </pc:picChg>
          <pc:picChg chg="del">
            <ac:chgData name="Kari Webb" userId="c590f403-3323-4679-ae96-aeb41a133708" providerId="ADAL" clId="{255E91D7-D68B-477F-867C-FC59BA29FC4D}" dt="2026-04-27T21:25:38.403" v="110" actId="478"/>
            <ac:picMkLst>
              <pc:docMk/>
              <pc:sldMasterMk cId="897964312" sldId="2147483784"/>
              <pc:sldLayoutMk cId="1603245744" sldId="2147483854"/>
              <ac:picMk id="7" creationId="{3BD29D71-0B46-A79E-8637-A91DFF2B6E39}"/>
            </ac:picMkLst>
          </pc:picChg>
        </pc:sldLayoutChg>
      </pc:sldMasterChg>
      <pc:sldMasterChg chg="modSp mod">
        <pc:chgData name="Kari Webb" userId="c590f403-3323-4679-ae96-aeb41a133708" providerId="ADAL" clId="{255E91D7-D68B-477F-867C-FC59BA29FC4D}" dt="2026-04-21T17:46:26.535" v="4" actId="20577"/>
        <pc:sldMasterMkLst>
          <pc:docMk/>
          <pc:sldMasterMk cId="308893323" sldId="2147483793"/>
        </pc:sldMasterMkLst>
        <pc:spChg chg="mod">
          <ac:chgData name="Kari Webb" userId="c590f403-3323-4679-ae96-aeb41a133708" providerId="ADAL" clId="{255E91D7-D68B-477F-867C-FC59BA29FC4D}" dt="2026-04-21T17:46:26.535" v="4" actId="20577"/>
          <ac:spMkLst>
            <pc:docMk/>
            <pc:sldMasterMk cId="308893323" sldId="2147483793"/>
            <ac:spMk id="5" creationId="{1507E02B-B16C-B904-B239-235E4FFFF89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4/27/2026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4/27/2026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-Closing Eval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3BD29D71-0B46-A79E-8637-A91DFF2B6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71" y="3451290"/>
            <a:ext cx="3639058" cy="1267002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788FA1C-3D88-1FFC-3FD6-86D49BB81AC5}"/>
              </a:ext>
            </a:extLst>
          </p:cNvPr>
          <p:cNvSpPr txBox="1">
            <a:spLocks/>
          </p:cNvSpPr>
          <p:nvPr userDrawn="1"/>
        </p:nvSpPr>
        <p:spPr>
          <a:xfrm>
            <a:off x="179512" y="1349995"/>
            <a:ext cx="8856983" cy="208823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Please complete the brief session evaluation in the mobile app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Click the Rate button within the app’s session listing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680B0E-6580-135A-327B-2CE732A29E0E}"/>
              </a:ext>
            </a:extLst>
          </p:cNvPr>
          <p:cNvSpPr txBox="1">
            <a:spLocks/>
          </p:cNvSpPr>
          <p:nvPr userDrawn="1"/>
        </p:nvSpPr>
        <p:spPr>
          <a:xfrm>
            <a:off x="107504" y="125859"/>
            <a:ext cx="8928992" cy="108012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118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-Closing - Or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788FA1C-3D88-1FFC-3FD6-86D49BB81AC5}"/>
              </a:ext>
            </a:extLst>
          </p:cNvPr>
          <p:cNvSpPr txBox="1">
            <a:spLocks/>
          </p:cNvSpPr>
          <p:nvPr userDrawn="1"/>
        </p:nvSpPr>
        <p:spPr>
          <a:xfrm>
            <a:off x="179512" y="1349995"/>
            <a:ext cx="8856983" cy="208823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Include logos here of companies that are affiliated with this presentation. You can also list booth number under if applicable.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680B0E-6580-135A-327B-2CE732A29E0E}"/>
              </a:ext>
            </a:extLst>
          </p:cNvPr>
          <p:cNvSpPr txBox="1">
            <a:spLocks/>
          </p:cNvSpPr>
          <p:nvPr userDrawn="1"/>
        </p:nvSpPr>
        <p:spPr>
          <a:xfrm>
            <a:off x="107504" y="125859"/>
            <a:ext cx="8928992" cy="108012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Thank you to the following organizations!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4B57D-E047-634B-A78D-091B51D4BCC0}"/>
              </a:ext>
            </a:extLst>
          </p:cNvPr>
          <p:cNvSpPr txBox="1"/>
          <p:nvPr userDrawn="1"/>
        </p:nvSpPr>
        <p:spPr>
          <a:xfrm>
            <a:off x="0" y="4771589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Exhibitor List</a:t>
            </a:r>
          </a:p>
        </p:txBody>
      </p:sp>
      <p:pic>
        <p:nvPicPr>
          <p:cNvPr id="4" name="Picture 3" descr="The image is a QR code, a two-dimensional barcode that encodes information for easy scanning by a QR reader.&#10;&#10;AI-generated content may be incorrect.">
            <a:extLst>
              <a:ext uri="{FF2B5EF4-FFF2-40B4-BE49-F238E27FC236}">
                <a16:creationId xmlns:a16="http://schemas.microsoft.com/office/drawing/2014/main" id="{F3AB9CFA-3019-F16D-1A7C-CF83F7F80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4" y="4106882"/>
            <a:ext cx="667695" cy="6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2B78A-962D-73C4-3D6F-0B48F2693F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1844" y="4014292"/>
            <a:ext cx="2150606" cy="8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3" r:id="rId2"/>
    <p:sldLayoutId id="2147483854" r:id="rId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2027 </a:t>
              </a:r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6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5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22302</TotalTime>
  <Words>38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Kari Webb</cp:lastModifiedBy>
  <cp:revision>121</cp:revision>
  <cp:lastPrinted>2014-02-26T15:49:17Z</cp:lastPrinted>
  <dcterms:created xsi:type="dcterms:W3CDTF">2006-01-31T13:31:43Z</dcterms:created>
  <dcterms:modified xsi:type="dcterms:W3CDTF">2026-04-27T21:32:47Z</dcterms:modified>
</cp:coreProperties>
</file>